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712" r:id="rId2"/>
  </p:sldMasterIdLst>
  <p:notesMasterIdLst>
    <p:notesMasterId r:id="rId5"/>
  </p:notesMasterIdLst>
  <p:handoutMasterIdLst>
    <p:handoutMasterId r:id="rId6"/>
  </p:handoutMasterIdLst>
  <p:sldIdLst>
    <p:sldId id="1881838369" r:id="rId3"/>
    <p:sldId id="1881838389" r:id="rId4"/>
  </p:sldIdLst>
  <p:sldSz cx="12192000" cy="6858000"/>
  <p:notesSz cx="6805613" cy="99441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orient="horz" pos="2160">
          <p15:clr>
            <a:srgbClr val="A4A3A4"/>
          </p15:clr>
        </p15:guide>
        <p15:guide id="3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artina MORAN" initials="MM" lastIdx="1" clrIdx="0">
    <p:extLst>
      <p:ext uri="{19B8F6BF-5375-455C-9EA6-DF929625EA0E}">
        <p15:presenceInfo xmlns:p15="http://schemas.microsoft.com/office/powerpoint/2012/main" userId="S-1-5-21-131613674-4228406019-2997012120-130620" providerId="AD"/>
      </p:ext>
    </p:extLst>
  </p:cmAuthor>
  <p:cmAuthor id="2" name="Martina MORAN" initials="MM [2]" lastIdx="6" clrIdx="1">
    <p:extLst>
      <p:ext uri="{19B8F6BF-5375-455C-9EA6-DF929625EA0E}">
        <p15:presenceInfo xmlns:p15="http://schemas.microsoft.com/office/powerpoint/2012/main" userId="S::mam19561@ipsen.com::d1eb002c-e994-4849-a901-7ec2af603737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457E"/>
    <a:srgbClr val="2898D4"/>
    <a:srgbClr val="003C68"/>
    <a:srgbClr val="00BAD0"/>
    <a:srgbClr val="B9AEA3"/>
    <a:srgbClr val="FF437A"/>
    <a:srgbClr val="2B626F"/>
    <a:srgbClr val="9AD3DA"/>
    <a:srgbClr val="CC0099"/>
    <a:srgbClr val="9F578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CF1AB2-1976-4502-BF36-3FF5EA218861}" styleName="Style moyen 4 - Accentuatio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0660B408-B3CF-4A94-85FC-2B1E0A45F4A2}" styleName="Style foncé 2 - Accentuation 1/Accentuation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6E25E649-3F16-4E02-A733-19D2CDBF48F0}" styleName="Style moyen 3 - Accentuation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Style léger 3 - Accentuation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9D7B26C5-4107-4FEC-AEDC-1716B250A1EF}" styleName="Style clair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DF18680-E054-41AD-8BC1-D1AEF772440D}" styleName="Style moyen 2 - Accentuation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Style moyen 2 - Accentuation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73A0DAA-6AF3-43AB-8588-CEC1D06C72B9}" styleName="Style moyen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91EBBBCC-DAD2-459C-BE2E-F6DE35CF9A28}" styleName="Style foncé 2 - Accentuation 3/Accentuation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10A1B5D5-9B99-4C35-A422-299274C87663}" styleName="Style moyen 1 - Accentuation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00A15C55-8517-42AA-B614-E9B94910E393}" styleName="Style moyen 2 - Accentuation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4441" autoAdjust="0"/>
    <p:restoredTop sz="97394"/>
  </p:normalViewPr>
  <p:slideViewPr>
    <p:cSldViewPr snapToObjects="1">
      <p:cViewPr>
        <p:scale>
          <a:sx n="80" d="100"/>
          <a:sy n="80" d="100"/>
        </p:scale>
        <p:origin x="1253" y="211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276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 snapToObjects="1" showGuides="1">
      <p:cViewPr varScale="1">
        <p:scale>
          <a:sx n="139" d="100"/>
          <a:sy n="139" d="100"/>
        </p:scale>
        <p:origin x="6016" y="16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1.xml"/><Relationship Id="rId7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handoutMaster" Target="handoutMasters/handoutMaster1.xml"/><Relationship Id="rId11" Type="http://schemas.openxmlformats.org/officeDocument/2006/relationships/tableStyles" Target="tableStyles.xml"/><Relationship Id="rId5" Type="http://schemas.openxmlformats.org/officeDocument/2006/relationships/notesMaster" Target="notesMasters/notesMaster1.xml"/><Relationship Id="rId10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4-444C-B723-830AC29A4518}"/>
              </c:ext>
            </c:extLst>
          </c:dPt>
          <c:dPt>
            <c:idx val="1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034-444C-B723-830AC29A4518}"/>
              </c:ext>
            </c:extLst>
          </c:dPt>
          <c:dPt>
            <c:idx val="2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034-444C-B723-830AC29A4518}"/>
              </c:ext>
            </c:extLst>
          </c:dPt>
          <c:dPt>
            <c:idx val="3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034-444C-B723-830AC29A4518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7.2</c:v>
                </c:pt>
                <c:pt idx="1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034-444C-B723-830AC29A45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18-408D-AE84-22EC6D2A6D6C}"/>
              </c:ext>
            </c:extLst>
          </c:dPt>
          <c:dPt>
            <c:idx val="1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718-408D-AE84-22EC6D2A6D6C}"/>
              </c:ext>
            </c:extLst>
          </c:dPt>
          <c:dPt>
            <c:idx val="2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718-408D-AE84-22EC6D2A6D6C}"/>
              </c:ext>
            </c:extLst>
          </c:dPt>
          <c:dPt>
            <c:idx val="3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718-408D-AE84-22EC6D2A6D6C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4.8</c:v>
                </c:pt>
                <c:pt idx="1">
                  <c:v>5.2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718-408D-AE84-22EC6D2A6D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BC3-435E-B5D3-BB3A0A7B4E76}"/>
              </c:ext>
            </c:extLst>
          </c:dPt>
          <c:dPt>
            <c:idx val="1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BC3-435E-B5D3-BB3A0A7B4E76}"/>
              </c:ext>
            </c:extLst>
          </c:dPt>
          <c:dPt>
            <c:idx val="2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BC3-435E-B5D3-BB3A0A7B4E76}"/>
              </c:ext>
            </c:extLst>
          </c:dPt>
          <c:dPt>
            <c:idx val="3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BC3-435E-B5D3-BB3A0A7B4E76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1.8</c:v>
                </c:pt>
                <c:pt idx="1">
                  <c:v>8.2000000000000011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C3-435E-B5D3-BB3A0A7B4E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Category</c:v>
                </c:pt>
              </c:strCache>
            </c:strRef>
          </c:tx>
          <c:spPr>
            <a:solidFill>
              <a:srgbClr val="214A81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62-43AA-AB52-8F87CDD61FD9}"/>
              </c:ext>
            </c:extLst>
          </c:dPt>
          <c:dPt>
            <c:idx val="1"/>
            <c:bubble3D val="0"/>
            <c:spPr>
              <a:solidFill>
                <a:srgbClr val="214A8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862-43AA-AB52-8F87CDD61FD9}"/>
              </c:ext>
            </c:extLst>
          </c:dPt>
          <c:dPt>
            <c:idx val="2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862-43AA-AB52-8F87CDD61FD9}"/>
              </c:ext>
            </c:extLst>
          </c:dPt>
          <c:dPt>
            <c:idx val="3"/>
            <c:bubble3D val="0"/>
            <c:spPr>
              <a:solidFill>
                <a:srgbClr val="214A8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862-43AA-AB52-8F87CDD61FD9}"/>
              </c:ext>
            </c:extLst>
          </c:dPt>
          <c:cat>
            <c:strRef>
              <c:f>Feuil1!$A$2:$A$5</c:f>
              <c:strCache>
                <c:ptCount val="3"/>
                <c:pt idx="0">
                  <c:v>Series 1</c:v>
                </c:pt>
                <c:pt idx="1">
                  <c:v>Series 2</c:v>
                </c:pt>
                <c:pt idx="2">
                  <c:v>Series 3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5.2</c:v>
                </c:pt>
                <c:pt idx="1">
                  <c:v>3.2</c:v>
                </c:pt>
                <c:pt idx="2">
                  <c:v>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862-43AA-AB52-8F87CDD61F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"/>
      </c:pieChart>
      <c:spPr>
        <a:noFill/>
        <a:ln>
          <a:noFill/>
        </a:ln>
        <a:effectLst/>
      </c:spPr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0"/>
          <c:y val="0.35234278959491899"/>
          <c:w val="0.12102769183159"/>
          <c:h val="0.261039239684721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2898D4"/>
                </a:solidFill>
                <a:latin typeface="+mn-lt"/>
                <a:ea typeface="+mn-ea"/>
                <a:cs typeface="+mn-cs"/>
              </a:defRPr>
            </a:pPr>
            <a:r>
              <a:rPr lang="en-US" sz="1600" dirty="0">
                <a:latin typeface="PF Highway Sans Pro" charset="0"/>
                <a:ea typeface="PF Highway Sans Pro" charset="0"/>
                <a:cs typeface="PF Highway Sans Pro" charset="0"/>
              </a:rPr>
              <a:t>Chart Title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2898D4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214A81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B0-4FC9-9670-03C1CAB9F784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CB0-4FC9-9670-03C1CAB9F784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C2DFE5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CB0-4FC9-9670-03C1CAB9F7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039985584"/>
        <c:axId val="2039979264"/>
      </c:barChart>
      <c:catAx>
        <c:axId val="203998558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pPr>
            <a:endParaRPr lang="en-US"/>
          </a:p>
        </c:txPr>
        <c:crossAx val="2039979264"/>
        <c:crosses val="autoZero"/>
        <c:auto val="1"/>
        <c:lblAlgn val="ctr"/>
        <c:lblOffset val="100"/>
        <c:noMultiLvlLbl val="0"/>
      </c:catAx>
      <c:valAx>
        <c:axId val="20399792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399855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54939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401F22E-191F-5345-847D-EFBC3F6E0716}" type="datetimeFigureOut">
              <a:rPr lang="en-US" smtClean="0"/>
              <a:t>3/11/2021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54939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4ED569A-76E9-5B45-9B69-19766C7C3D97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333186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4939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0404707-D3C6-154F-AFE7-CEBBD668413D}" type="datetimeFigureOut">
              <a:rPr lang="en-US" smtClean="0"/>
              <a:t>3/11/2021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64237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562" y="4785598"/>
            <a:ext cx="5444490" cy="391548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4939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DC92D3-1257-C849-8C89-6B0E726D9B3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69181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Master" Target="../slideMasters/slideMaster1.xml"/><Relationship Id="rId4" Type="http://schemas.openxmlformats.org/officeDocument/2006/relationships/chart" Target="../charts/chart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jpe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jpe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ation cover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437998"/>
            <a:ext cx="12191999" cy="34200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2898D4"/>
              </a:solidFill>
            </a:endParaRPr>
          </a:p>
        </p:txBody>
      </p:sp>
      <p:grpSp>
        <p:nvGrpSpPr>
          <p:cNvPr id="10" name="Grouper 8"/>
          <p:cNvGrpSpPr/>
          <p:nvPr userDrawn="1"/>
        </p:nvGrpSpPr>
        <p:grpSpPr>
          <a:xfrm>
            <a:off x="380015" y="4333117"/>
            <a:ext cx="3144983" cy="1387434"/>
            <a:chOff x="8645240" y="5260769"/>
            <a:chExt cx="3144983" cy="1387434"/>
          </a:xfrm>
        </p:grpSpPr>
        <p:sp>
          <p:nvSpPr>
            <p:cNvPr id="11" name="Rectangle 10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2" name="Image 1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13" name="Titre 1"/>
          <p:cNvSpPr>
            <a:spLocks noGrp="1"/>
          </p:cNvSpPr>
          <p:nvPr>
            <p:ph type="ctrTitle" hasCustomPrompt="1"/>
          </p:nvPr>
        </p:nvSpPr>
        <p:spPr>
          <a:xfrm>
            <a:off x="4079875" y="4521880"/>
            <a:ext cx="7641070" cy="78705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baseline="0">
                <a:solidFill>
                  <a:srgbClr val="003C68"/>
                </a:solidFill>
              </a:defRPr>
            </a:lvl1pPr>
          </a:lstStyle>
          <a:p>
            <a:pPr algn="l"/>
            <a:r>
              <a:rPr lang="fr-FR" sz="44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Presentation</a:t>
            </a:r>
            <a:r>
              <a:rPr lang="fr-FR" sz="44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4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sz="44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4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here</a:t>
            </a:r>
            <a:r>
              <a:rPr lang="fr-FR" sz="44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  <p:sp>
        <p:nvSpPr>
          <p:cNvPr id="21" name="Sous-titre 2"/>
          <p:cNvSpPr txBox="1">
            <a:spLocks/>
          </p:cNvSpPr>
          <p:nvPr userDrawn="1"/>
        </p:nvSpPr>
        <p:spPr>
          <a:xfrm>
            <a:off x="3740727" y="5308933"/>
            <a:ext cx="7980218" cy="512939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800" kern="1200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r-FR" sz="1600" dirty="0">
              <a:solidFill>
                <a:srgbClr val="2898D4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4083121" y="5308932"/>
            <a:ext cx="7637824" cy="512941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Cover subtitle (lowercase) here at16pt </a:t>
            </a:r>
            <a:endParaRPr lang="en-US" dirty="0"/>
          </a:p>
        </p:txBody>
      </p:sp>
      <p:sp>
        <p:nvSpPr>
          <p:cNvPr id="23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-12851"/>
            <a:ext cx="12191999" cy="3450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4761524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57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18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1column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49" y="1700809"/>
            <a:ext cx="8928099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315652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pos="1028" userDrawn="1">
          <p15:clr>
            <a:srgbClr val="FBAE40"/>
          </p15:clr>
        </p15:guide>
        <p15:guide id="4" pos="665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with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29" y="188640"/>
            <a:ext cx="10046419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1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0" y="2136701"/>
            <a:ext cx="8928099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0" y="1700808"/>
            <a:ext cx="8928100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86089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6652" userDrawn="1">
          <p15:clr>
            <a:srgbClr val="FBAE40"/>
          </p15:clr>
        </p15:guide>
        <p15:guide id="4" pos="1028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2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0" y="2136701"/>
            <a:ext cx="4248026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0" y="1700808"/>
            <a:ext cx="424802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0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6312024" y="2136701"/>
            <a:ext cx="4248026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1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6312024" y="1700808"/>
            <a:ext cx="424802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377941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 userDrawn="1">
          <p15:clr>
            <a:srgbClr val="FBAE40"/>
          </p15:clr>
        </p15:guide>
        <p15:guide id="2" pos="1028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1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4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4692067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278434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 userDrawn="1">
          <p15:clr>
            <a:srgbClr val="FBAE40"/>
          </p15:clr>
        </p15:guide>
        <p15:guide id="2" pos="1028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titles +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1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titles-bg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4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4692067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929817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infograph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1" y="2136701"/>
            <a:ext cx="2807866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infographics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1639328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infographic</a:t>
            </a:r>
          </a:p>
        </p:txBody>
      </p:sp>
      <p:sp>
        <p:nvSpPr>
          <p:cNvPr id="21" name="Picture Placeholder 25"/>
          <p:cNvSpPr>
            <a:spLocks noGrp="1"/>
          </p:cNvSpPr>
          <p:nvPr>
            <p:ph type="pic" sz="quarter" idx="21" hasCustomPrompt="1"/>
          </p:nvPr>
        </p:nvSpPr>
        <p:spPr>
          <a:xfrm>
            <a:off x="4699445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infographic</a:t>
            </a:r>
          </a:p>
        </p:txBody>
      </p:sp>
      <p:sp>
        <p:nvSpPr>
          <p:cNvPr id="22" name="Picture Placeholder 25"/>
          <p:cNvSpPr>
            <a:spLocks noGrp="1"/>
          </p:cNvSpPr>
          <p:nvPr>
            <p:ph type="pic" sz="quarter" idx="22" hasCustomPrompt="1"/>
          </p:nvPr>
        </p:nvSpPr>
        <p:spPr>
          <a:xfrm>
            <a:off x="7759562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/>
              <a:t>Insert infographic</a:t>
            </a:r>
            <a:endParaRPr lang="en-US" dirty="0"/>
          </a:p>
        </p:txBody>
      </p:sp>
      <p:sp>
        <p:nvSpPr>
          <p:cNvPr id="23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4699445" y="2136701"/>
            <a:ext cx="2800488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4" hasCustomPrompt="1"/>
          </p:nvPr>
        </p:nvSpPr>
        <p:spPr>
          <a:xfrm>
            <a:off x="7752183" y="2136701"/>
            <a:ext cx="2807867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593733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lock grid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4 block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grid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27" hasCustomPrompt="1"/>
          </p:nvPr>
        </p:nvSpPr>
        <p:spPr>
          <a:xfrm>
            <a:off x="1631950" y="4224933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28" hasCustomPrompt="1"/>
          </p:nvPr>
        </p:nvSpPr>
        <p:spPr>
          <a:xfrm>
            <a:off x="1631950" y="3789040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1631950" y="2136701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30" hasCustomPrompt="1"/>
          </p:nvPr>
        </p:nvSpPr>
        <p:spPr>
          <a:xfrm>
            <a:off x="1631950" y="1700808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2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384032" y="4224933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32" hasCustomPrompt="1"/>
          </p:nvPr>
        </p:nvSpPr>
        <p:spPr>
          <a:xfrm>
            <a:off x="6384032" y="3789040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3" hasCustomPrompt="1"/>
          </p:nvPr>
        </p:nvSpPr>
        <p:spPr>
          <a:xfrm>
            <a:off x="6384032" y="2136701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7" name="Google Shape;26;p3"/>
          <p:cNvSpPr txBox="1">
            <a:spLocks noGrp="1"/>
          </p:cNvSpPr>
          <p:nvPr>
            <p:ph type="body" idx="34" hasCustomPrompt="1"/>
          </p:nvPr>
        </p:nvSpPr>
        <p:spPr>
          <a:xfrm>
            <a:off x="6384032" y="1700808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12041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 userDrawn="1">
          <p15:clr>
            <a:srgbClr val="FBAE40"/>
          </p15:clr>
        </p15:guide>
        <p15:guide id="2" pos="1028" userDrawn="1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block grid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6 block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grid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0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7824193" y="2136701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11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7824193" y="1700808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1631950" y="2136701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26" hasCustomPrompt="1"/>
          </p:nvPr>
        </p:nvSpPr>
        <p:spPr>
          <a:xfrm>
            <a:off x="1631950" y="1700808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27" hasCustomPrompt="1"/>
          </p:nvPr>
        </p:nvSpPr>
        <p:spPr>
          <a:xfrm>
            <a:off x="4728071" y="2136701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28" hasCustomPrompt="1"/>
          </p:nvPr>
        </p:nvSpPr>
        <p:spPr>
          <a:xfrm>
            <a:off x="4728071" y="1700808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1631950" y="4224933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5" name="Google Shape;26;p3"/>
          <p:cNvSpPr txBox="1">
            <a:spLocks noGrp="1"/>
          </p:cNvSpPr>
          <p:nvPr>
            <p:ph type="body" idx="30" hasCustomPrompt="1"/>
          </p:nvPr>
        </p:nvSpPr>
        <p:spPr>
          <a:xfrm>
            <a:off x="1631950" y="3789040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7824193" y="4224933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32" hasCustomPrompt="1"/>
          </p:nvPr>
        </p:nvSpPr>
        <p:spPr>
          <a:xfrm>
            <a:off x="7824193" y="3789040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8" name="Google Shape;26;p3"/>
          <p:cNvSpPr txBox="1">
            <a:spLocks noGrp="1"/>
          </p:cNvSpPr>
          <p:nvPr>
            <p:ph type="body" idx="33" hasCustomPrompt="1"/>
          </p:nvPr>
        </p:nvSpPr>
        <p:spPr>
          <a:xfrm>
            <a:off x="4728071" y="4224933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9" name="Google Shape;26;p3"/>
          <p:cNvSpPr txBox="1">
            <a:spLocks noGrp="1"/>
          </p:cNvSpPr>
          <p:nvPr>
            <p:ph type="body" idx="34" hasCustomPrompt="1"/>
          </p:nvPr>
        </p:nvSpPr>
        <p:spPr>
          <a:xfrm>
            <a:off x="4728071" y="3789040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591127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028" userDrawn="1">
          <p15:clr>
            <a:srgbClr val="FBAE40"/>
          </p15:clr>
        </p15:guide>
        <p15:guide id="2" pos="6652" userDrawn="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s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images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513630" y="4474603"/>
            <a:ext cx="3528000" cy="13163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30" hasCustomPrompt="1"/>
          </p:nvPr>
        </p:nvSpPr>
        <p:spPr>
          <a:xfrm>
            <a:off x="513630" y="3918751"/>
            <a:ext cx="3528000" cy="55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Column title here 24pt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4332000" y="4474603"/>
            <a:ext cx="3528000" cy="13163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32" hasCustomPrompt="1"/>
          </p:nvPr>
        </p:nvSpPr>
        <p:spPr>
          <a:xfrm>
            <a:off x="4332000" y="3918751"/>
            <a:ext cx="3528000" cy="55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Column title here 24pt</a:t>
            </a:r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33" hasCustomPrompt="1"/>
          </p:nvPr>
        </p:nvSpPr>
        <p:spPr>
          <a:xfrm>
            <a:off x="8150370" y="4474603"/>
            <a:ext cx="3528000" cy="13163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34" hasCustomPrompt="1"/>
          </p:nvPr>
        </p:nvSpPr>
        <p:spPr>
          <a:xfrm>
            <a:off x="8150370" y="3918751"/>
            <a:ext cx="3528000" cy="55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Column title here 24pt</a:t>
            </a:r>
          </a:p>
        </p:txBody>
      </p:sp>
      <p:sp>
        <p:nvSpPr>
          <p:cNvPr id="27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513630" y="1695450"/>
            <a:ext cx="3528000" cy="197363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8" name="Picture Placeholder 25"/>
          <p:cNvSpPr>
            <a:spLocks noGrp="1"/>
          </p:cNvSpPr>
          <p:nvPr>
            <p:ph type="pic" sz="quarter" idx="35" hasCustomPrompt="1"/>
          </p:nvPr>
        </p:nvSpPr>
        <p:spPr>
          <a:xfrm>
            <a:off x="4333487" y="1695450"/>
            <a:ext cx="3528000" cy="197363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Picture Placeholder 25"/>
          <p:cNvSpPr>
            <a:spLocks noGrp="1"/>
          </p:cNvSpPr>
          <p:nvPr>
            <p:ph type="pic" sz="quarter" idx="36" hasCustomPrompt="1"/>
          </p:nvPr>
        </p:nvSpPr>
        <p:spPr>
          <a:xfrm>
            <a:off x="8150370" y="1695450"/>
            <a:ext cx="3528000" cy="197363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78109882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tion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521284" y="1720850"/>
            <a:ext cx="4926644" cy="380152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1164742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1164742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6" hasCustomPrompt="1"/>
          </p:nvPr>
        </p:nvSpPr>
        <p:spPr>
          <a:xfrm>
            <a:off x="521283" y="5522914"/>
            <a:ext cx="4927017" cy="33950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000" baseline="0">
                <a:solidFill>
                  <a:srgbClr val="237891"/>
                </a:solidFill>
              </a:defRPr>
            </a:lvl1pPr>
          </a:lstStyle>
          <a:p>
            <a:pPr lvl="0"/>
            <a:r>
              <a:rPr lang="en-GB" dirty="0"/>
              <a:t>Caption </a:t>
            </a:r>
            <a:r>
              <a:rPr lang="mr-IN" dirty="0"/>
              <a:t>–</a:t>
            </a:r>
            <a:r>
              <a:rPr lang="en-GB" dirty="0"/>
              <a:t> credit</a:t>
            </a:r>
            <a:endParaRPr lang="en-US" dirty="0"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6096000" y="2616911"/>
            <a:ext cx="5582371" cy="25402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6096000" y="2060888"/>
            <a:ext cx="5582372" cy="5560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913427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&amp; paragrap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521284" y="1720850"/>
            <a:ext cx="4324350" cy="43211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47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5247857" y="2276872"/>
            <a:ext cx="6536156" cy="37651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48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5247856" y="1720851"/>
            <a:ext cx="6536157" cy="5560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  <p:sp>
        <p:nvSpPr>
          <p:cNvPr id="49" name="Titre 1"/>
          <p:cNvSpPr>
            <a:spLocks noGrp="1"/>
          </p:cNvSpPr>
          <p:nvPr>
            <p:ph type="ctrTitle" hasCustomPrompt="1"/>
          </p:nvPr>
        </p:nvSpPr>
        <p:spPr>
          <a:xfrm>
            <a:off x="513629" y="188640"/>
            <a:ext cx="11270383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5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29" y="975692"/>
            <a:ext cx="11270383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11994205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tion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6767307" y="1720850"/>
            <a:ext cx="4926644" cy="380152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513629" y="2616910"/>
            <a:ext cx="5582371" cy="25402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513629" y="2060888"/>
            <a:ext cx="5582372" cy="5560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  <p:sp>
        <p:nvSpPr>
          <p:cNvPr id="8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1180322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1180322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7" name="Text Placeholder 23"/>
          <p:cNvSpPr>
            <a:spLocks noGrp="1"/>
          </p:cNvSpPr>
          <p:nvPr>
            <p:ph type="body" sz="quarter" idx="16" hasCustomPrompt="1"/>
          </p:nvPr>
        </p:nvSpPr>
        <p:spPr>
          <a:xfrm>
            <a:off x="6767306" y="5522914"/>
            <a:ext cx="4927017" cy="33950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000" baseline="0">
                <a:solidFill>
                  <a:srgbClr val="237891"/>
                </a:solidFill>
              </a:defRPr>
            </a:lvl1pPr>
          </a:lstStyle>
          <a:p>
            <a:pPr lvl="0"/>
            <a:r>
              <a:rPr lang="en-GB" dirty="0"/>
              <a:t>Caption </a:t>
            </a:r>
            <a:r>
              <a:rPr lang="mr-IN" dirty="0"/>
              <a:t>–</a:t>
            </a:r>
            <a:r>
              <a:rPr lang="en-GB" dirty="0"/>
              <a:t> credit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70104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Quote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1270198" y="2034937"/>
            <a:ext cx="9628455" cy="2734392"/>
            <a:chOff x="1270198" y="2034937"/>
            <a:chExt cx="9628455" cy="2734392"/>
          </a:xfrm>
        </p:grpSpPr>
        <p:grpSp>
          <p:nvGrpSpPr>
            <p:cNvPr id="5" name="Groupe 133"/>
            <p:cNvGrpSpPr>
              <a:grpSpLocks noChangeAspect="1"/>
            </p:cNvGrpSpPr>
            <p:nvPr userDrawn="1"/>
          </p:nvGrpSpPr>
          <p:grpSpPr>
            <a:xfrm>
              <a:off x="1270198" y="2034937"/>
              <a:ext cx="360000" cy="360000"/>
              <a:chOff x="827584" y="1849170"/>
              <a:chExt cx="360000" cy="360000"/>
            </a:xfrm>
            <a:solidFill>
              <a:srgbClr val="2898D4"/>
            </a:solidFill>
          </p:grpSpPr>
          <p:sp>
            <p:nvSpPr>
              <p:cNvPr id="6" name="Rectangle 5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" name="Rectangle 6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" name="Groupe 139"/>
            <p:cNvGrpSpPr>
              <a:grpSpLocks noChangeAspect="1"/>
            </p:cNvGrpSpPr>
            <p:nvPr userDrawn="1"/>
          </p:nvGrpSpPr>
          <p:grpSpPr>
            <a:xfrm rot="10800000">
              <a:off x="10538653" y="4409329"/>
              <a:ext cx="360000" cy="360000"/>
              <a:chOff x="827584" y="1849170"/>
              <a:chExt cx="360000" cy="360000"/>
            </a:xfrm>
            <a:solidFill>
              <a:srgbClr val="2898D4"/>
            </a:solidFill>
          </p:grpSpPr>
          <p:sp>
            <p:nvSpPr>
              <p:cNvPr id="9" name="Rectangle 8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" name="Rectangle 9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11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1378198" y="2142937"/>
            <a:ext cx="9412454" cy="25183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/>
          <a:lstStyle>
            <a:lvl1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tabLst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Insert the quote at 24pt</a:t>
            </a:r>
          </a:p>
        </p:txBody>
      </p:sp>
    </p:spTree>
    <p:extLst>
      <p:ext uri="{BB962C8B-B14F-4D97-AF65-F5344CB8AC3E}">
        <p14:creationId xmlns:p14="http://schemas.microsoft.com/office/powerpoint/2010/main" val="98412422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s slide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Quote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title-bg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pSp>
        <p:nvGrpSpPr>
          <p:cNvPr id="5" name="Groupe 133"/>
          <p:cNvGrpSpPr>
            <a:grpSpLocks noChangeAspect="1"/>
          </p:cNvGrpSpPr>
          <p:nvPr userDrawn="1"/>
        </p:nvGrpSpPr>
        <p:grpSpPr>
          <a:xfrm>
            <a:off x="1270198" y="2034937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6" name="Rectangle 5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</p:grpSp>
      <p:grpSp>
        <p:nvGrpSpPr>
          <p:cNvPr id="8" name="Groupe 139"/>
          <p:cNvGrpSpPr>
            <a:grpSpLocks noChangeAspect="1"/>
          </p:cNvGrpSpPr>
          <p:nvPr userDrawn="1"/>
        </p:nvGrpSpPr>
        <p:grpSpPr>
          <a:xfrm rot="10800000">
            <a:off x="10538653" y="4409329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9" name="Rectangle 8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</p:grpSp>
      <p:sp>
        <p:nvSpPr>
          <p:cNvPr id="11" name="Google Shape;26;p3"/>
          <p:cNvSpPr txBox="1">
            <a:spLocks noGrp="1"/>
          </p:cNvSpPr>
          <p:nvPr userDrawn="1">
            <p:ph type="body" idx="15" hasCustomPrompt="1"/>
          </p:nvPr>
        </p:nvSpPr>
        <p:spPr>
          <a:xfrm>
            <a:off x="1378198" y="2142937"/>
            <a:ext cx="9412454" cy="25183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/>
          <a:lstStyle>
            <a:lvl1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tabLst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Insert the quote at 24pt</a:t>
            </a:r>
          </a:p>
        </p:txBody>
      </p:sp>
    </p:spTree>
    <p:extLst>
      <p:ext uri="{BB962C8B-B14F-4D97-AF65-F5344CB8AC3E}">
        <p14:creationId xmlns:p14="http://schemas.microsoft.com/office/powerpoint/2010/main" val="156089024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 half and hal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er 5"/>
          <p:cNvGrpSpPr/>
          <p:nvPr userDrawn="1"/>
        </p:nvGrpSpPr>
        <p:grpSpPr>
          <a:xfrm>
            <a:off x="6250384" y="6126413"/>
            <a:ext cx="1425036" cy="628666"/>
            <a:chOff x="8645240" y="5260769"/>
            <a:chExt cx="3144983" cy="1387434"/>
          </a:xfrm>
        </p:grpSpPr>
        <p:sp>
          <p:nvSpPr>
            <p:cNvPr id="7" name="Rectangle 6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8" name="Image 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9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7151440" y="1052736"/>
            <a:ext cx="3985120" cy="115232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Big image &amp; title text here 36pt</a:t>
            </a:r>
            <a:endParaRPr lang="en-US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7144719" y="2636912"/>
            <a:ext cx="3985120" cy="274236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insert here at 28pt</a:t>
            </a:r>
            <a:endParaRPr lang="en-US" dirty="0"/>
          </a:p>
        </p:txBody>
      </p:sp>
      <p:sp>
        <p:nvSpPr>
          <p:cNvPr id="14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6095999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2595776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7811561" y="912501"/>
            <a:ext cx="3338927" cy="1185736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3600" baseline="0">
                <a:solidFill>
                  <a:schemeClr val="bg1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Full image </a:t>
            </a:r>
            <a:br>
              <a:rPr lang="en-GB" dirty="0"/>
            </a:br>
            <a:r>
              <a:rPr lang="en-GB" dirty="0"/>
              <a:t>&amp; overlay </a:t>
            </a:r>
            <a:br>
              <a:rPr lang="en-GB" dirty="0"/>
            </a:br>
            <a:r>
              <a:rPr lang="en-GB" dirty="0"/>
              <a:t>title 36pt</a:t>
            </a:r>
            <a:endParaRPr lang="en-US" dirty="0"/>
          </a:p>
        </p:txBody>
      </p:sp>
      <p:grpSp>
        <p:nvGrpSpPr>
          <p:cNvPr id="2" name="Group 1"/>
          <p:cNvGrpSpPr/>
          <p:nvPr userDrawn="1"/>
        </p:nvGrpSpPr>
        <p:grpSpPr>
          <a:xfrm>
            <a:off x="7451561" y="552501"/>
            <a:ext cx="4058927" cy="1653737"/>
            <a:chOff x="480490" y="552501"/>
            <a:chExt cx="4058927" cy="1653737"/>
          </a:xfrm>
        </p:grpSpPr>
        <p:grpSp>
          <p:nvGrpSpPr>
            <p:cNvPr id="21" name="Groupe 133"/>
            <p:cNvGrpSpPr>
              <a:grpSpLocks noChangeAspect="1"/>
            </p:cNvGrpSpPr>
            <p:nvPr userDrawn="1"/>
          </p:nvGrpSpPr>
          <p:grpSpPr>
            <a:xfrm>
              <a:off x="480490" y="552501"/>
              <a:ext cx="360000" cy="3600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22" name="Rectangle 21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" name="Rectangle 22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24" name="Groupe 139"/>
            <p:cNvGrpSpPr>
              <a:grpSpLocks noChangeAspect="1"/>
            </p:cNvGrpSpPr>
            <p:nvPr userDrawn="1"/>
          </p:nvGrpSpPr>
          <p:grpSpPr>
            <a:xfrm rot="10800000">
              <a:off x="4179417" y="1846238"/>
              <a:ext cx="360000" cy="3600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25" name="Rectangle 24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" name="Rectangle 25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29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7811561" y="2852936"/>
            <a:ext cx="3338927" cy="273630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 baseline="0">
                <a:solidFill>
                  <a:schemeClr val="bg1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insert here at 28pt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426337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840490" y="912501"/>
            <a:ext cx="3338927" cy="1185736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3600" baseline="0">
                <a:solidFill>
                  <a:schemeClr val="bg1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Full image </a:t>
            </a:r>
            <a:br>
              <a:rPr lang="en-GB" dirty="0"/>
            </a:br>
            <a:r>
              <a:rPr lang="en-GB" dirty="0"/>
              <a:t>&amp; overlay </a:t>
            </a:r>
            <a:br>
              <a:rPr lang="en-GB" dirty="0"/>
            </a:br>
            <a:r>
              <a:rPr lang="en-GB" dirty="0"/>
              <a:t>title 36pt</a:t>
            </a:r>
            <a:endParaRPr lang="en-US" dirty="0"/>
          </a:p>
        </p:txBody>
      </p:sp>
      <p:grpSp>
        <p:nvGrpSpPr>
          <p:cNvPr id="21" name="Groupe 133"/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2" name="Rectangle 21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22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" name="Groupe 139"/>
          <p:cNvGrpSpPr>
            <a:grpSpLocks noChangeAspect="1"/>
          </p:cNvGrpSpPr>
          <p:nvPr userDrawn="1"/>
        </p:nvGrpSpPr>
        <p:grpSpPr>
          <a:xfrm rot="10800000">
            <a:off x="4179417" y="1846238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5" name="Rectangle 24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25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9" name="Text Placeholder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840490" y="2852936"/>
            <a:ext cx="3338927" cy="273630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 baseline="0">
                <a:solidFill>
                  <a:schemeClr val="bg1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insert here at 28pt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194497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e and 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Date &amp;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Timeline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02586"/>
            <a:ext cx="3384550" cy="504055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2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box 24pt</a:t>
            </a:r>
            <a:endParaRPr lang="en-US" dirty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8293820" y="1702586"/>
            <a:ext cx="3384550" cy="504055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2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box 24pt</a:t>
            </a:r>
            <a:endParaRPr lang="en-US" dirty="0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403725" y="1702586"/>
            <a:ext cx="3384550" cy="504055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2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box 24pt</a:t>
            </a:r>
            <a:endParaRPr lang="en-US" dirty="0"/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513630" y="2479430"/>
            <a:ext cx="3384550" cy="12376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26" hasCustomPrompt="1"/>
          </p:nvPr>
        </p:nvSpPr>
        <p:spPr>
          <a:xfrm>
            <a:off x="4403725" y="2479430"/>
            <a:ext cx="3384550" cy="12376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27" hasCustomPrompt="1"/>
          </p:nvPr>
        </p:nvSpPr>
        <p:spPr>
          <a:xfrm>
            <a:off x="8293820" y="2479430"/>
            <a:ext cx="3384550" cy="12376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cxnSp>
        <p:nvCxnSpPr>
          <p:cNvPr id="17" name="Connecteur droit 16"/>
          <p:cNvCxnSpPr/>
          <p:nvPr/>
        </p:nvCxnSpPr>
        <p:spPr>
          <a:xfrm>
            <a:off x="513630" y="4345276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23"/>
          <p:cNvCxnSpPr/>
          <p:nvPr/>
        </p:nvCxnSpPr>
        <p:spPr>
          <a:xfrm>
            <a:off x="513630" y="4869664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24"/>
          <p:cNvCxnSpPr/>
          <p:nvPr/>
        </p:nvCxnSpPr>
        <p:spPr>
          <a:xfrm>
            <a:off x="513630" y="5394050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 userDrawn="1"/>
        </p:nvGrpSpPr>
        <p:grpSpPr>
          <a:xfrm>
            <a:off x="2822739" y="4005064"/>
            <a:ext cx="8467203" cy="276358"/>
            <a:chOff x="2822739" y="4005064"/>
            <a:chExt cx="8467203" cy="276358"/>
          </a:xfrm>
        </p:grpSpPr>
        <p:sp>
          <p:nvSpPr>
            <p:cNvPr id="23" name="ZoneTexte 28"/>
            <p:cNvSpPr txBox="1"/>
            <p:nvPr/>
          </p:nvSpPr>
          <p:spPr>
            <a:xfrm>
              <a:off x="2822739" y="4005064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JAN</a:t>
              </a:r>
            </a:p>
          </p:txBody>
        </p:sp>
        <p:sp>
          <p:nvSpPr>
            <p:cNvPr id="24" name="ZoneTexte 29"/>
            <p:cNvSpPr txBox="1"/>
            <p:nvPr userDrawn="1"/>
          </p:nvSpPr>
          <p:spPr>
            <a:xfrm>
              <a:off x="3615346" y="4005064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FEB</a:t>
              </a:r>
            </a:p>
          </p:txBody>
        </p:sp>
        <p:sp>
          <p:nvSpPr>
            <p:cNvPr id="25" name="ZoneTexte 30"/>
            <p:cNvSpPr txBox="1"/>
            <p:nvPr/>
          </p:nvSpPr>
          <p:spPr>
            <a:xfrm>
              <a:off x="4386956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MAR</a:t>
              </a:r>
            </a:p>
          </p:txBody>
        </p:sp>
        <p:sp>
          <p:nvSpPr>
            <p:cNvPr id="26" name="ZoneTexte 31"/>
            <p:cNvSpPr txBox="1"/>
            <p:nvPr/>
          </p:nvSpPr>
          <p:spPr>
            <a:xfrm>
              <a:off x="5179563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APR</a:t>
              </a:r>
            </a:p>
          </p:txBody>
        </p:sp>
        <p:sp>
          <p:nvSpPr>
            <p:cNvPr id="27" name="ZoneTexte 32"/>
            <p:cNvSpPr txBox="1"/>
            <p:nvPr/>
          </p:nvSpPr>
          <p:spPr>
            <a:xfrm>
              <a:off x="5977425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MAY</a:t>
              </a:r>
            </a:p>
          </p:txBody>
        </p:sp>
        <p:sp>
          <p:nvSpPr>
            <p:cNvPr id="28" name="ZoneTexte 33"/>
            <p:cNvSpPr txBox="1"/>
            <p:nvPr/>
          </p:nvSpPr>
          <p:spPr>
            <a:xfrm>
              <a:off x="6770032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JUN</a:t>
              </a:r>
            </a:p>
          </p:txBody>
        </p:sp>
        <p:sp>
          <p:nvSpPr>
            <p:cNvPr id="29" name="ZoneTexte 34"/>
            <p:cNvSpPr txBox="1"/>
            <p:nvPr/>
          </p:nvSpPr>
          <p:spPr>
            <a:xfrm>
              <a:off x="7541642" y="4014896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JUL</a:t>
              </a:r>
            </a:p>
          </p:txBody>
        </p:sp>
        <p:sp>
          <p:nvSpPr>
            <p:cNvPr id="30" name="ZoneTexte 35"/>
            <p:cNvSpPr txBox="1"/>
            <p:nvPr/>
          </p:nvSpPr>
          <p:spPr>
            <a:xfrm>
              <a:off x="8334249" y="4014896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AUG</a:t>
              </a:r>
            </a:p>
          </p:txBody>
        </p:sp>
        <p:sp>
          <p:nvSpPr>
            <p:cNvPr id="31" name="ZoneTexte 36"/>
            <p:cNvSpPr txBox="1"/>
            <p:nvPr/>
          </p:nvSpPr>
          <p:spPr>
            <a:xfrm>
              <a:off x="9105863" y="4014896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OCT</a:t>
              </a:r>
            </a:p>
          </p:txBody>
        </p:sp>
        <p:sp>
          <p:nvSpPr>
            <p:cNvPr id="32" name="ZoneTexte 37"/>
            <p:cNvSpPr txBox="1"/>
            <p:nvPr/>
          </p:nvSpPr>
          <p:spPr>
            <a:xfrm>
              <a:off x="9877473" y="4019812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NOV</a:t>
              </a:r>
            </a:p>
          </p:txBody>
        </p:sp>
        <p:sp>
          <p:nvSpPr>
            <p:cNvPr id="33" name="ZoneTexte 38"/>
            <p:cNvSpPr txBox="1"/>
            <p:nvPr/>
          </p:nvSpPr>
          <p:spPr>
            <a:xfrm>
              <a:off x="10670080" y="4019812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DEC</a:t>
              </a:r>
            </a:p>
          </p:txBody>
        </p:sp>
      </p:grpSp>
      <p:cxnSp>
        <p:nvCxnSpPr>
          <p:cNvPr id="34" name="Connecteur droit 39"/>
          <p:cNvCxnSpPr/>
          <p:nvPr/>
        </p:nvCxnSpPr>
        <p:spPr>
          <a:xfrm>
            <a:off x="513630" y="5918437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 Placeholder 40"/>
          <p:cNvSpPr>
            <a:spLocks noGrp="1"/>
          </p:cNvSpPr>
          <p:nvPr>
            <p:ph type="body" sz="quarter" idx="28" hasCustomPrompt="1"/>
          </p:nvPr>
        </p:nvSpPr>
        <p:spPr>
          <a:xfrm>
            <a:off x="513630" y="4448654"/>
            <a:ext cx="1981970" cy="30727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400"/>
            </a:lvl1pPr>
          </a:lstStyle>
          <a:p>
            <a:pPr lvl="0"/>
            <a:r>
              <a:rPr lang="en-GB" dirty="0"/>
              <a:t>Edit Phase 1</a:t>
            </a:r>
            <a:endParaRPr lang="en-US" dirty="0"/>
          </a:p>
        </p:txBody>
      </p:sp>
      <p:sp>
        <p:nvSpPr>
          <p:cNvPr id="43" name="Text Placeholder 40"/>
          <p:cNvSpPr>
            <a:spLocks noGrp="1"/>
          </p:cNvSpPr>
          <p:nvPr>
            <p:ph type="body" sz="quarter" idx="29" hasCustomPrompt="1"/>
          </p:nvPr>
        </p:nvSpPr>
        <p:spPr>
          <a:xfrm>
            <a:off x="513630" y="5497401"/>
            <a:ext cx="1981970" cy="30727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400"/>
            </a:lvl1pPr>
          </a:lstStyle>
          <a:p>
            <a:pPr lvl="0"/>
            <a:r>
              <a:rPr lang="en-GB" dirty="0"/>
              <a:t>Edit Phase 3</a:t>
            </a:r>
            <a:endParaRPr lang="en-US" dirty="0"/>
          </a:p>
        </p:txBody>
      </p:sp>
      <p:sp>
        <p:nvSpPr>
          <p:cNvPr id="44" name="Text Placeholder 40"/>
          <p:cNvSpPr>
            <a:spLocks noGrp="1"/>
          </p:cNvSpPr>
          <p:nvPr>
            <p:ph type="body" sz="quarter" idx="30" hasCustomPrompt="1"/>
          </p:nvPr>
        </p:nvSpPr>
        <p:spPr>
          <a:xfrm>
            <a:off x="513630" y="4978222"/>
            <a:ext cx="1981970" cy="307270"/>
          </a:xfrm>
          <a:prstGeom prst="rect">
            <a:avLst/>
          </a:prstGeom>
        </p:spPr>
        <p:txBody>
          <a:bodyPr anchor="ctr"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400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GB" dirty="0"/>
              <a:t>Edit Phase 2</a:t>
            </a:r>
            <a:endParaRPr lang="en-US" dirty="0"/>
          </a:p>
        </p:txBody>
      </p:sp>
      <p:sp>
        <p:nvSpPr>
          <p:cNvPr id="45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2999656" y="4448654"/>
            <a:ext cx="2332132" cy="310575"/>
          </a:xfrm>
          <a:prstGeom prst="rect">
            <a:avLst/>
          </a:prstGeom>
          <a:solidFill>
            <a:srgbClr val="2898D4"/>
          </a:solidFill>
        </p:spPr>
        <p:txBody>
          <a:bodyPr lIns="0" tIns="0" rIns="0" bIns="0" anchor="ctr"/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 14pt</a:t>
            </a:r>
            <a:endParaRPr lang="en-US" dirty="0"/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331788" y="4978222"/>
            <a:ext cx="3228170" cy="310575"/>
          </a:xfrm>
          <a:prstGeom prst="rect">
            <a:avLst/>
          </a:prstGeom>
          <a:solidFill>
            <a:srgbClr val="2898D4"/>
          </a:solidFill>
        </p:spPr>
        <p:txBody>
          <a:bodyPr lIns="0" tIns="0" rIns="0" bIns="0" anchor="ctr"/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 14pt</a:t>
            </a:r>
            <a:endParaRPr lang="en-US" dirty="0"/>
          </a:p>
        </p:txBody>
      </p:sp>
      <p:sp>
        <p:nvSpPr>
          <p:cNvPr id="47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8559958" y="5497401"/>
            <a:ext cx="2578358" cy="310575"/>
          </a:xfrm>
          <a:prstGeom prst="rect">
            <a:avLst/>
          </a:prstGeom>
          <a:solidFill>
            <a:srgbClr val="2898D4"/>
          </a:solidFill>
        </p:spPr>
        <p:txBody>
          <a:bodyPr lIns="0" tIns="0" rIns="0" bIns="0" anchor="ctr"/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 14pt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33606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1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01 - 40pt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8" name="Text Placeholder 6"/>
          <p:cNvSpPr>
            <a:spLocks noGrp="1"/>
          </p:cNvSpPr>
          <p:nvPr>
            <p:ph type="body" sz="quarter" idx="15" hasCustomPrompt="1"/>
          </p:nvPr>
        </p:nvSpPr>
        <p:spPr>
          <a:xfrm>
            <a:off x="1343473" y="1916112"/>
            <a:ext cx="2232248" cy="10088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55%</a:t>
            </a:r>
            <a:endParaRPr lang="en-US" dirty="0"/>
          </a:p>
        </p:txBody>
      </p:sp>
      <p:sp>
        <p:nvSpPr>
          <p:cNvPr id="9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1343473" y="2924944"/>
            <a:ext cx="2232247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10" name="Text Placeholder 6"/>
          <p:cNvSpPr>
            <a:spLocks noGrp="1"/>
          </p:cNvSpPr>
          <p:nvPr>
            <p:ph type="body" sz="quarter" idx="17" hasCustomPrompt="1"/>
          </p:nvPr>
        </p:nvSpPr>
        <p:spPr>
          <a:xfrm>
            <a:off x="4665531" y="1916112"/>
            <a:ext cx="2412269" cy="10088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€2.67</a:t>
            </a:r>
            <a:endParaRPr lang="en-US" dirty="0"/>
          </a:p>
        </p:txBody>
      </p:sp>
      <p:sp>
        <p:nvSpPr>
          <p:cNvPr id="11" name="Text Placeholder 11"/>
          <p:cNvSpPr>
            <a:spLocks noGrp="1"/>
          </p:cNvSpPr>
          <p:nvPr>
            <p:ph type="body" sz="quarter" idx="18" hasCustomPrompt="1"/>
          </p:nvPr>
        </p:nvSpPr>
        <p:spPr>
          <a:xfrm>
            <a:off x="4665532" y="2924944"/>
            <a:ext cx="2412269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12" name="Text Placeholder 6"/>
          <p:cNvSpPr>
            <a:spLocks noGrp="1"/>
          </p:cNvSpPr>
          <p:nvPr>
            <p:ph type="body" sz="quarter" idx="19" hasCustomPrompt="1"/>
          </p:nvPr>
        </p:nvSpPr>
        <p:spPr>
          <a:xfrm>
            <a:off x="8184234" y="1916112"/>
            <a:ext cx="2232248" cy="10088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339</a:t>
            </a:r>
            <a:endParaRPr lang="en-US" dirty="0"/>
          </a:p>
        </p:txBody>
      </p:sp>
      <p:sp>
        <p:nvSpPr>
          <p:cNvPr id="13" name="Text Placeholder 11"/>
          <p:cNvSpPr>
            <a:spLocks noGrp="1"/>
          </p:cNvSpPr>
          <p:nvPr>
            <p:ph type="body" sz="quarter" idx="20" hasCustomPrompt="1"/>
          </p:nvPr>
        </p:nvSpPr>
        <p:spPr>
          <a:xfrm>
            <a:off x="8184235" y="2924944"/>
            <a:ext cx="2232246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15" name="Text Placeholder 6"/>
          <p:cNvSpPr>
            <a:spLocks noGrp="1"/>
          </p:cNvSpPr>
          <p:nvPr>
            <p:ph type="body" sz="quarter" idx="21" hasCustomPrompt="1"/>
          </p:nvPr>
        </p:nvSpPr>
        <p:spPr>
          <a:xfrm>
            <a:off x="2279576" y="4492744"/>
            <a:ext cx="3096343" cy="648072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+23.4%</a:t>
            </a:r>
            <a:endParaRPr lang="en-US" dirty="0"/>
          </a:p>
        </p:txBody>
      </p:sp>
      <p:sp>
        <p:nvSpPr>
          <p:cNvPr id="16" name="Text Placeholder 11"/>
          <p:cNvSpPr>
            <a:spLocks noGrp="1"/>
          </p:cNvSpPr>
          <p:nvPr>
            <p:ph type="body" sz="quarter" idx="22" hasCustomPrompt="1"/>
          </p:nvPr>
        </p:nvSpPr>
        <p:spPr>
          <a:xfrm>
            <a:off x="5601636" y="4492744"/>
            <a:ext cx="4454804" cy="64807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 and can be typed over two lines.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730598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02 - 40pt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aphicFrame>
        <p:nvGraphicFramePr>
          <p:cNvPr id="8" name="Graphique 2"/>
          <p:cNvGraphicFramePr/>
          <p:nvPr userDrawn="1">
            <p:extLst>
              <p:ext uri="{D42A27DB-BD31-4B8C-83A1-F6EECF244321}">
                <p14:modId xmlns:p14="http://schemas.microsoft.com/office/powerpoint/2010/main" val="1312313043"/>
              </p:ext>
            </p:extLst>
          </p:nvPr>
        </p:nvGraphicFramePr>
        <p:xfrm>
          <a:off x="1001681" y="1651818"/>
          <a:ext cx="3003566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Graphique 27"/>
          <p:cNvGraphicFramePr/>
          <p:nvPr userDrawn="1">
            <p:extLst>
              <p:ext uri="{D42A27DB-BD31-4B8C-83A1-F6EECF244321}">
                <p14:modId xmlns:p14="http://schemas.microsoft.com/office/powerpoint/2010/main" val="81458260"/>
              </p:ext>
            </p:extLst>
          </p:nvPr>
        </p:nvGraphicFramePr>
        <p:xfrm>
          <a:off x="4629485" y="1651818"/>
          <a:ext cx="3004013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" name="Graphique 29"/>
          <p:cNvGraphicFramePr/>
          <p:nvPr userDrawn="1">
            <p:extLst>
              <p:ext uri="{D42A27DB-BD31-4B8C-83A1-F6EECF244321}">
                <p14:modId xmlns:p14="http://schemas.microsoft.com/office/powerpoint/2010/main" val="1322710936"/>
              </p:ext>
            </p:extLst>
          </p:nvPr>
        </p:nvGraphicFramePr>
        <p:xfrm>
          <a:off x="8252092" y="1651818"/>
          <a:ext cx="3003567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1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1855391" y="2132856"/>
            <a:ext cx="1296145" cy="122413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73%</a:t>
            </a:r>
            <a:endParaRPr lang="en-US" dirty="0"/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6" hasCustomPrompt="1"/>
          </p:nvPr>
        </p:nvSpPr>
        <p:spPr>
          <a:xfrm>
            <a:off x="5483642" y="2132856"/>
            <a:ext cx="1296145" cy="122413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48%</a:t>
            </a:r>
            <a:endParaRPr lang="en-US" dirty="0"/>
          </a:p>
        </p:txBody>
      </p:sp>
      <p:sp>
        <p:nvSpPr>
          <p:cNvPr id="13" name="Text Placeholder 8"/>
          <p:cNvSpPr>
            <a:spLocks noGrp="1"/>
          </p:cNvSpPr>
          <p:nvPr>
            <p:ph type="body" sz="quarter" idx="17" hasCustomPrompt="1"/>
          </p:nvPr>
        </p:nvSpPr>
        <p:spPr>
          <a:xfrm>
            <a:off x="9105802" y="2132856"/>
            <a:ext cx="1296145" cy="122413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18%</a:t>
            </a:r>
            <a:endParaRPr lang="en-US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940488" y="4035838"/>
            <a:ext cx="3003566" cy="473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here 24pt</a:t>
            </a:r>
            <a:endParaRPr dirty="0"/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944635" y="4509121"/>
            <a:ext cx="2999419" cy="1008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centre aligned here at 16pt</a:t>
            </a:r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4629932" y="4035838"/>
            <a:ext cx="3003566" cy="473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here 24pt</a:t>
            </a:r>
            <a:endParaRPr dirty="0"/>
          </a:p>
        </p:txBody>
      </p:sp>
      <p:sp>
        <p:nvSpPr>
          <p:cNvPr id="17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34079" y="4509121"/>
            <a:ext cx="2999419" cy="1008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centre aligned here at 16pt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8252093" y="4035838"/>
            <a:ext cx="3003566" cy="473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here 24pt</a:t>
            </a:r>
            <a:endParaRPr dirty="0"/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8256240" y="4509121"/>
            <a:ext cx="2999419" cy="1008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centre aligned here at 16pt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7570536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3 BLANK SPACE FOR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03 - 40pt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6807712" y="2060848"/>
            <a:ext cx="4330604" cy="5799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6816080" y="2640757"/>
            <a:ext cx="4322236" cy="29484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940640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ic + Paragraph blo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1429797"/>
            <a:ext cx="6101999" cy="4016847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1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6384032" y="2256829"/>
            <a:ext cx="5400600" cy="29003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12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6384032" y="1700808"/>
            <a:ext cx="5400600" cy="428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  <p:sp>
        <p:nvSpPr>
          <p:cNvPr id="8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1271002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1271002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6143400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ata visualization 03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03 - 40pt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6807712" y="2060848"/>
            <a:ext cx="4330604" cy="5799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6816080" y="2640757"/>
            <a:ext cx="4322236" cy="29484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graphicFrame>
        <p:nvGraphicFramePr>
          <p:cNvPr id="8" name="Graphique 1"/>
          <p:cNvGraphicFramePr/>
          <p:nvPr userDrawn="1">
            <p:extLst>
              <p:ext uri="{D42A27DB-BD31-4B8C-83A1-F6EECF244321}">
                <p14:modId xmlns:p14="http://schemas.microsoft.com/office/powerpoint/2010/main" val="216220853"/>
              </p:ext>
            </p:extLst>
          </p:nvPr>
        </p:nvGraphicFramePr>
        <p:xfrm>
          <a:off x="513630" y="1449278"/>
          <a:ext cx="7300451" cy="4446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7263422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4 BLANK SPACE FOR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04 - 40pt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3138232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ata visualization 04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04 - 40pt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aphicFrame>
        <p:nvGraphicFramePr>
          <p:cNvPr id="4" name="Graphique 2"/>
          <p:cNvGraphicFramePr/>
          <p:nvPr userDrawn="1">
            <p:extLst>
              <p:ext uri="{D42A27DB-BD31-4B8C-83A1-F6EECF244321}">
                <p14:modId xmlns:p14="http://schemas.microsoft.com/office/powerpoint/2010/main" val="856363827"/>
              </p:ext>
            </p:extLst>
          </p:nvPr>
        </p:nvGraphicFramePr>
        <p:xfrm>
          <a:off x="1842657" y="1454727"/>
          <a:ext cx="8409709" cy="46420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845220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slide 1 for any map plac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01 - 40pt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72816"/>
            <a:ext cx="2414018" cy="358262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695400" y="2203086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695400" y="5100674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510342" y="4653136"/>
            <a:ext cx="2414018" cy="358262"/>
          </a:xfrm>
          <a:prstGeom prst="rect">
            <a:avLst/>
          </a:prstGeom>
          <a:solidFill>
            <a:srgbClr val="33B8C9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95400" y="3651880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10342" y="3212976"/>
            <a:ext cx="2414018" cy="358262"/>
          </a:xfrm>
          <a:prstGeom prst="rect">
            <a:avLst/>
          </a:prstGeom>
          <a:solidFill>
            <a:srgbClr val="003C68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8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3662696" y="1772815"/>
            <a:ext cx="7475619" cy="404793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map here</a:t>
            </a:r>
          </a:p>
        </p:txBody>
      </p:sp>
    </p:spTree>
    <p:extLst>
      <p:ext uri="{BB962C8B-B14F-4D97-AF65-F5344CB8AC3E}">
        <p14:creationId xmlns:p14="http://schemas.microsoft.com/office/powerpoint/2010/main" val="3438866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p slide BLANK SPACE FOR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01 - 40pt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72816"/>
            <a:ext cx="2414018" cy="358262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695400" y="2203086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695400" y="5100674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510342" y="4653136"/>
            <a:ext cx="2414018" cy="358262"/>
          </a:xfrm>
          <a:prstGeom prst="rect">
            <a:avLst/>
          </a:prstGeom>
          <a:solidFill>
            <a:srgbClr val="33B8C9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95400" y="3651880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10342" y="3212976"/>
            <a:ext cx="2414018" cy="358262"/>
          </a:xfrm>
          <a:prstGeom prst="rect">
            <a:avLst/>
          </a:prstGeom>
          <a:solidFill>
            <a:srgbClr val="003C68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787698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p slide editable map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01 - 40pt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72816"/>
            <a:ext cx="2414018" cy="358262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695400" y="2203086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695400" y="5100674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510342" y="4653136"/>
            <a:ext cx="2414018" cy="358262"/>
          </a:xfrm>
          <a:prstGeom prst="rect">
            <a:avLst/>
          </a:prstGeom>
          <a:solidFill>
            <a:srgbClr val="33B8C9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95400" y="3651880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10342" y="3212976"/>
            <a:ext cx="2414018" cy="358262"/>
          </a:xfrm>
          <a:prstGeom prst="rect">
            <a:avLst/>
          </a:prstGeom>
          <a:solidFill>
            <a:srgbClr val="003C68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A00C8B9-C4B2-4E30-941C-057642D236E1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1" name="Group 1210">
              <a:extLst>
                <a:ext uri="{FF2B5EF4-FFF2-40B4-BE49-F238E27FC236}">
                  <a16:creationId xmlns:a16="http://schemas.microsoft.com/office/drawing/2014/main" id="{C6F1F050-8CBD-4C24-8053-7095CEAB5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1200" name="Freeform 1010">
                <a:extLst>
                  <a:ext uri="{FF2B5EF4-FFF2-40B4-BE49-F238E27FC236}">
                    <a16:creationId xmlns:a16="http://schemas.microsoft.com/office/drawing/2014/main" id="{B6AEAD18-DEA5-44B5-9E5B-B74B30387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1011">
                <a:extLst>
                  <a:ext uri="{FF2B5EF4-FFF2-40B4-BE49-F238E27FC236}">
                    <a16:creationId xmlns:a16="http://schemas.microsoft.com/office/drawing/2014/main" id="{AEE759F6-32B3-43B2-A71D-455C582D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1012">
                <a:extLst>
                  <a:ext uri="{FF2B5EF4-FFF2-40B4-BE49-F238E27FC236}">
                    <a16:creationId xmlns:a16="http://schemas.microsoft.com/office/drawing/2014/main" id="{FC0ED774-30AE-4C1E-A689-69BA034E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1013">
                <a:extLst>
                  <a:ext uri="{FF2B5EF4-FFF2-40B4-BE49-F238E27FC236}">
                    <a16:creationId xmlns:a16="http://schemas.microsoft.com/office/drawing/2014/main" id="{F6F7EB43-CFB2-4485-BB2C-27CD9F53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1014">
                <a:extLst>
                  <a:ext uri="{FF2B5EF4-FFF2-40B4-BE49-F238E27FC236}">
                    <a16:creationId xmlns:a16="http://schemas.microsoft.com/office/drawing/2014/main" id="{50080703-C2D6-4B6A-AD1D-3512FFF45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1015">
                <a:extLst>
                  <a:ext uri="{FF2B5EF4-FFF2-40B4-BE49-F238E27FC236}">
                    <a16:creationId xmlns:a16="http://schemas.microsoft.com/office/drawing/2014/main" id="{9C33FC7E-E941-4BE4-819E-0534AF987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1016">
                <a:extLst>
                  <a:ext uri="{FF2B5EF4-FFF2-40B4-BE49-F238E27FC236}">
                    <a16:creationId xmlns:a16="http://schemas.microsoft.com/office/drawing/2014/main" id="{3583C8EA-9C6A-4705-8492-BBBF1B79B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1017">
                <a:extLst>
                  <a:ext uri="{FF2B5EF4-FFF2-40B4-BE49-F238E27FC236}">
                    <a16:creationId xmlns:a16="http://schemas.microsoft.com/office/drawing/2014/main" id="{8DF745A7-7A59-46D6-BB36-515B70AC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1018">
                <a:extLst>
                  <a:ext uri="{FF2B5EF4-FFF2-40B4-BE49-F238E27FC236}">
                    <a16:creationId xmlns:a16="http://schemas.microsoft.com/office/drawing/2014/main" id="{D6C70FCB-57E8-4727-A7AD-982C3003E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1019">
                <a:extLst>
                  <a:ext uri="{FF2B5EF4-FFF2-40B4-BE49-F238E27FC236}">
                    <a16:creationId xmlns:a16="http://schemas.microsoft.com/office/drawing/2014/main" id="{F8A3F957-BD74-4305-AC9D-A93DED10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1020">
                <a:extLst>
                  <a:ext uri="{FF2B5EF4-FFF2-40B4-BE49-F238E27FC236}">
                    <a16:creationId xmlns:a16="http://schemas.microsoft.com/office/drawing/2014/main" id="{5BFC70A4-9C62-46C1-88A7-2B54E9CF5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1021">
                <a:extLst>
                  <a:ext uri="{FF2B5EF4-FFF2-40B4-BE49-F238E27FC236}">
                    <a16:creationId xmlns:a16="http://schemas.microsoft.com/office/drawing/2014/main" id="{31F4B438-2049-469A-9361-5E0AFFB0B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1022">
                <a:extLst>
                  <a:ext uri="{FF2B5EF4-FFF2-40B4-BE49-F238E27FC236}">
                    <a16:creationId xmlns:a16="http://schemas.microsoft.com/office/drawing/2014/main" id="{6FF1F377-3DAD-4A9F-961C-9D34E58F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1023">
                <a:extLst>
                  <a:ext uri="{FF2B5EF4-FFF2-40B4-BE49-F238E27FC236}">
                    <a16:creationId xmlns:a16="http://schemas.microsoft.com/office/drawing/2014/main" id="{C9820C2B-92BC-47CA-8C27-5CE4389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1024">
                <a:extLst>
                  <a:ext uri="{FF2B5EF4-FFF2-40B4-BE49-F238E27FC236}">
                    <a16:creationId xmlns:a16="http://schemas.microsoft.com/office/drawing/2014/main" id="{83E43E0B-47CD-411F-BCA3-19FF4C71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1025">
                <a:extLst>
                  <a:ext uri="{FF2B5EF4-FFF2-40B4-BE49-F238E27FC236}">
                    <a16:creationId xmlns:a16="http://schemas.microsoft.com/office/drawing/2014/main" id="{D7D12E97-AE75-4321-A367-DE912D1B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1026">
                <a:extLst>
                  <a:ext uri="{FF2B5EF4-FFF2-40B4-BE49-F238E27FC236}">
                    <a16:creationId xmlns:a16="http://schemas.microsoft.com/office/drawing/2014/main" id="{89888B00-2C6C-4FCB-A3BA-BD40DD526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1027">
                <a:extLst>
                  <a:ext uri="{FF2B5EF4-FFF2-40B4-BE49-F238E27FC236}">
                    <a16:creationId xmlns:a16="http://schemas.microsoft.com/office/drawing/2014/main" id="{FA152715-0576-4011-B8EC-22C33A97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1028">
                <a:extLst>
                  <a:ext uri="{FF2B5EF4-FFF2-40B4-BE49-F238E27FC236}">
                    <a16:creationId xmlns:a16="http://schemas.microsoft.com/office/drawing/2014/main" id="{18EB02B4-A11C-4310-8FAD-B8BCC1A7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1029">
                <a:extLst>
                  <a:ext uri="{FF2B5EF4-FFF2-40B4-BE49-F238E27FC236}">
                    <a16:creationId xmlns:a16="http://schemas.microsoft.com/office/drawing/2014/main" id="{18560EAD-4933-4A1A-8112-333C41F81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1030">
                <a:extLst>
                  <a:ext uri="{FF2B5EF4-FFF2-40B4-BE49-F238E27FC236}">
                    <a16:creationId xmlns:a16="http://schemas.microsoft.com/office/drawing/2014/main" id="{792F0A4A-A945-4835-A00E-CF91052E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1031">
                <a:extLst>
                  <a:ext uri="{FF2B5EF4-FFF2-40B4-BE49-F238E27FC236}">
                    <a16:creationId xmlns:a16="http://schemas.microsoft.com/office/drawing/2014/main" id="{6102F3EE-3E1A-4E98-BDBA-79FAA5BC6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1032">
                <a:extLst>
                  <a:ext uri="{FF2B5EF4-FFF2-40B4-BE49-F238E27FC236}">
                    <a16:creationId xmlns:a16="http://schemas.microsoft.com/office/drawing/2014/main" id="{40802872-C1D6-4466-81B2-B4DA4A0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1033">
                <a:extLst>
                  <a:ext uri="{FF2B5EF4-FFF2-40B4-BE49-F238E27FC236}">
                    <a16:creationId xmlns:a16="http://schemas.microsoft.com/office/drawing/2014/main" id="{5273246C-8937-4F0F-BBFC-E8ECE7DB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1034">
                <a:extLst>
                  <a:ext uri="{FF2B5EF4-FFF2-40B4-BE49-F238E27FC236}">
                    <a16:creationId xmlns:a16="http://schemas.microsoft.com/office/drawing/2014/main" id="{B5317D9A-5124-4E76-AD63-E970882DC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1035">
                <a:extLst>
                  <a:ext uri="{FF2B5EF4-FFF2-40B4-BE49-F238E27FC236}">
                    <a16:creationId xmlns:a16="http://schemas.microsoft.com/office/drawing/2014/main" id="{7641FBC8-FD1D-4996-9E0D-D3A1F61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1036">
                <a:extLst>
                  <a:ext uri="{FF2B5EF4-FFF2-40B4-BE49-F238E27FC236}">
                    <a16:creationId xmlns:a16="http://schemas.microsoft.com/office/drawing/2014/main" id="{1446B389-365F-408D-B3A4-C99FDCB7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1037">
                <a:extLst>
                  <a:ext uri="{FF2B5EF4-FFF2-40B4-BE49-F238E27FC236}">
                    <a16:creationId xmlns:a16="http://schemas.microsoft.com/office/drawing/2014/main" id="{4813E3A7-7EFE-4A58-84BE-AE064EBA1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1038">
                <a:extLst>
                  <a:ext uri="{FF2B5EF4-FFF2-40B4-BE49-F238E27FC236}">
                    <a16:creationId xmlns:a16="http://schemas.microsoft.com/office/drawing/2014/main" id="{6E29ED68-9E89-447D-A998-248C9AE8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Line 1039">
                <a:extLst>
                  <a:ext uri="{FF2B5EF4-FFF2-40B4-BE49-F238E27FC236}">
                    <a16:creationId xmlns:a16="http://schemas.microsoft.com/office/drawing/2014/main" id="{34B6FF54-5BEC-4093-B887-D99BACA0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Line 1040">
                <a:extLst>
                  <a:ext uri="{FF2B5EF4-FFF2-40B4-BE49-F238E27FC236}">
                    <a16:creationId xmlns:a16="http://schemas.microsoft.com/office/drawing/2014/main" id="{314BE619-E839-4F4D-91BB-A146BA5B9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1041">
                <a:extLst>
                  <a:ext uri="{FF2B5EF4-FFF2-40B4-BE49-F238E27FC236}">
                    <a16:creationId xmlns:a16="http://schemas.microsoft.com/office/drawing/2014/main" id="{B0312E13-BD07-4238-9782-4F64CDE80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1042">
                <a:extLst>
                  <a:ext uri="{FF2B5EF4-FFF2-40B4-BE49-F238E27FC236}">
                    <a16:creationId xmlns:a16="http://schemas.microsoft.com/office/drawing/2014/main" id="{AC43415E-4844-4E10-B29F-6B18FB3D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1043">
                <a:extLst>
                  <a:ext uri="{FF2B5EF4-FFF2-40B4-BE49-F238E27FC236}">
                    <a16:creationId xmlns:a16="http://schemas.microsoft.com/office/drawing/2014/main" id="{F2EAACAE-1001-4E3A-A176-8E423EB4C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1044">
                <a:extLst>
                  <a:ext uri="{FF2B5EF4-FFF2-40B4-BE49-F238E27FC236}">
                    <a16:creationId xmlns:a16="http://schemas.microsoft.com/office/drawing/2014/main" id="{673333AA-6B20-4D32-B20D-07D77316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1045">
                <a:extLst>
                  <a:ext uri="{FF2B5EF4-FFF2-40B4-BE49-F238E27FC236}">
                    <a16:creationId xmlns:a16="http://schemas.microsoft.com/office/drawing/2014/main" id="{ACE23343-1770-4083-BE73-5DFCA8A2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1046">
                <a:extLst>
                  <a:ext uri="{FF2B5EF4-FFF2-40B4-BE49-F238E27FC236}">
                    <a16:creationId xmlns:a16="http://schemas.microsoft.com/office/drawing/2014/main" id="{DEF36820-DE9F-490A-97B1-CC5248A3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1047">
                <a:extLst>
                  <a:ext uri="{FF2B5EF4-FFF2-40B4-BE49-F238E27FC236}">
                    <a16:creationId xmlns:a16="http://schemas.microsoft.com/office/drawing/2014/main" id="{07EEE741-4215-471A-8175-B1150FF1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1048">
                <a:extLst>
                  <a:ext uri="{FF2B5EF4-FFF2-40B4-BE49-F238E27FC236}">
                    <a16:creationId xmlns:a16="http://schemas.microsoft.com/office/drawing/2014/main" id="{84D997FF-3E5A-4F02-BA41-3DCDF82E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1049">
                <a:extLst>
                  <a:ext uri="{FF2B5EF4-FFF2-40B4-BE49-F238E27FC236}">
                    <a16:creationId xmlns:a16="http://schemas.microsoft.com/office/drawing/2014/main" id="{25229C1F-BFCE-4D28-AF67-B97ED20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1050">
                <a:extLst>
                  <a:ext uri="{FF2B5EF4-FFF2-40B4-BE49-F238E27FC236}">
                    <a16:creationId xmlns:a16="http://schemas.microsoft.com/office/drawing/2014/main" id="{4D6CEBF0-BF28-45FE-BCD2-C6FC2248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1051">
                <a:extLst>
                  <a:ext uri="{FF2B5EF4-FFF2-40B4-BE49-F238E27FC236}">
                    <a16:creationId xmlns:a16="http://schemas.microsoft.com/office/drawing/2014/main" id="{0ECD12C9-A493-4372-8D11-D1B27B5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1052">
                <a:extLst>
                  <a:ext uri="{FF2B5EF4-FFF2-40B4-BE49-F238E27FC236}">
                    <a16:creationId xmlns:a16="http://schemas.microsoft.com/office/drawing/2014/main" id="{035E9188-586A-4EAB-99ED-8755660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1053">
                <a:extLst>
                  <a:ext uri="{FF2B5EF4-FFF2-40B4-BE49-F238E27FC236}">
                    <a16:creationId xmlns:a16="http://schemas.microsoft.com/office/drawing/2014/main" id="{5B05A313-6074-4C54-A74F-408B271E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1054">
                <a:extLst>
                  <a:ext uri="{FF2B5EF4-FFF2-40B4-BE49-F238E27FC236}">
                    <a16:creationId xmlns:a16="http://schemas.microsoft.com/office/drawing/2014/main" id="{C3AB8EBB-8DE2-4250-90F1-49D415DA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1055">
                <a:extLst>
                  <a:ext uri="{FF2B5EF4-FFF2-40B4-BE49-F238E27FC236}">
                    <a16:creationId xmlns:a16="http://schemas.microsoft.com/office/drawing/2014/main" id="{616FC935-78E4-478F-A558-FF01A813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1056">
                <a:extLst>
                  <a:ext uri="{FF2B5EF4-FFF2-40B4-BE49-F238E27FC236}">
                    <a16:creationId xmlns:a16="http://schemas.microsoft.com/office/drawing/2014/main" id="{036A371F-B0DC-4680-8406-E7F82B33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1057">
                <a:extLst>
                  <a:ext uri="{FF2B5EF4-FFF2-40B4-BE49-F238E27FC236}">
                    <a16:creationId xmlns:a16="http://schemas.microsoft.com/office/drawing/2014/main" id="{B57A776C-87DE-4ECB-97B9-27172E16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1058">
                <a:extLst>
                  <a:ext uri="{FF2B5EF4-FFF2-40B4-BE49-F238E27FC236}">
                    <a16:creationId xmlns:a16="http://schemas.microsoft.com/office/drawing/2014/main" id="{C8049EA9-BB1D-478F-8343-1F0F89C4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1059">
                <a:extLst>
                  <a:ext uri="{FF2B5EF4-FFF2-40B4-BE49-F238E27FC236}">
                    <a16:creationId xmlns:a16="http://schemas.microsoft.com/office/drawing/2014/main" id="{5D887970-9DBE-443E-86E2-B19907131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1060">
                <a:extLst>
                  <a:ext uri="{FF2B5EF4-FFF2-40B4-BE49-F238E27FC236}">
                    <a16:creationId xmlns:a16="http://schemas.microsoft.com/office/drawing/2014/main" id="{C432291D-DDD6-4EF9-AF75-F591D7AC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1061">
                <a:extLst>
                  <a:ext uri="{FF2B5EF4-FFF2-40B4-BE49-F238E27FC236}">
                    <a16:creationId xmlns:a16="http://schemas.microsoft.com/office/drawing/2014/main" id="{B9F27AA1-C5BF-4787-A5FD-F83A9626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1062">
                <a:extLst>
                  <a:ext uri="{FF2B5EF4-FFF2-40B4-BE49-F238E27FC236}">
                    <a16:creationId xmlns:a16="http://schemas.microsoft.com/office/drawing/2014/main" id="{958026E8-30FE-4B54-928B-26C602C5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1063">
                <a:extLst>
                  <a:ext uri="{FF2B5EF4-FFF2-40B4-BE49-F238E27FC236}">
                    <a16:creationId xmlns:a16="http://schemas.microsoft.com/office/drawing/2014/main" id="{5F8B27B3-8CAD-443B-B5BF-7063151C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1064">
                <a:extLst>
                  <a:ext uri="{FF2B5EF4-FFF2-40B4-BE49-F238E27FC236}">
                    <a16:creationId xmlns:a16="http://schemas.microsoft.com/office/drawing/2014/main" id="{9A65F559-A3DB-4041-AB8C-FA6D2F3B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1065">
                <a:extLst>
                  <a:ext uri="{FF2B5EF4-FFF2-40B4-BE49-F238E27FC236}">
                    <a16:creationId xmlns:a16="http://schemas.microsoft.com/office/drawing/2014/main" id="{F0A9AFE5-035B-4DE5-B0E6-8BD80DC8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1066">
                <a:extLst>
                  <a:ext uri="{FF2B5EF4-FFF2-40B4-BE49-F238E27FC236}">
                    <a16:creationId xmlns:a16="http://schemas.microsoft.com/office/drawing/2014/main" id="{E69C8CED-F382-412F-A34A-C8D19401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1067">
                <a:extLst>
                  <a:ext uri="{FF2B5EF4-FFF2-40B4-BE49-F238E27FC236}">
                    <a16:creationId xmlns:a16="http://schemas.microsoft.com/office/drawing/2014/main" id="{446F9C9C-89A3-4B05-8949-57168B75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1068">
                <a:extLst>
                  <a:ext uri="{FF2B5EF4-FFF2-40B4-BE49-F238E27FC236}">
                    <a16:creationId xmlns:a16="http://schemas.microsoft.com/office/drawing/2014/main" id="{A05C7D4B-AAB5-4ABB-A08A-C31CF0596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1069">
                <a:extLst>
                  <a:ext uri="{FF2B5EF4-FFF2-40B4-BE49-F238E27FC236}">
                    <a16:creationId xmlns:a16="http://schemas.microsoft.com/office/drawing/2014/main" id="{A18840F9-D0B6-4C3C-89BC-A9E057E7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1070">
                <a:extLst>
                  <a:ext uri="{FF2B5EF4-FFF2-40B4-BE49-F238E27FC236}">
                    <a16:creationId xmlns:a16="http://schemas.microsoft.com/office/drawing/2014/main" id="{3C3ECD89-B3F3-4B14-BBD8-3BFA6BEF5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1071">
                <a:extLst>
                  <a:ext uri="{FF2B5EF4-FFF2-40B4-BE49-F238E27FC236}">
                    <a16:creationId xmlns:a16="http://schemas.microsoft.com/office/drawing/2014/main" id="{E9BB4A59-D3DB-4130-A76A-F56534E4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1072">
                <a:extLst>
                  <a:ext uri="{FF2B5EF4-FFF2-40B4-BE49-F238E27FC236}">
                    <a16:creationId xmlns:a16="http://schemas.microsoft.com/office/drawing/2014/main" id="{B5D6DB52-F2DA-4EAD-B94D-C11BE68C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1073">
                <a:extLst>
                  <a:ext uri="{FF2B5EF4-FFF2-40B4-BE49-F238E27FC236}">
                    <a16:creationId xmlns:a16="http://schemas.microsoft.com/office/drawing/2014/main" id="{6AA53764-0A24-4ED0-98C0-963833A5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1074">
                <a:extLst>
                  <a:ext uri="{FF2B5EF4-FFF2-40B4-BE49-F238E27FC236}">
                    <a16:creationId xmlns:a16="http://schemas.microsoft.com/office/drawing/2014/main" id="{9BAD2F32-80AF-4630-A338-E03B3D68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1075">
                <a:extLst>
                  <a:ext uri="{FF2B5EF4-FFF2-40B4-BE49-F238E27FC236}">
                    <a16:creationId xmlns:a16="http://schemas.microsoft.com/office/drawing/2014/main" id="{6BF4BF65-A3F5-4617-848A-27E94913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1076">
                <a:extLst>
                  <a:ext uri="{FF2B5EF4-FFF2-40B4-BE49-F238E27FC236}">
                    <a16:creationId xmlns:a16="http://schemas.microsoft.com/office/drawing/2014/main" id="{C14709AE-9B57-44F9-ADEB-B41A4274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1077">
                <a:extLst>
                  <a:ext uri="{FF2B5EF4-FFF2-40B4-BE49-F238E27FC236}">
                    <a16:creationId xmlns:a16="http://schemas.microsoft.com/office/drawing/2014/main" id="{1B4DA3ED-B5B1-4EBD-8965-A737723F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1078">
                <a:extLst>
                  <a:ext uri="{FF2B5EF4-FFF2-40B4-BE49-F238E27FC236}">
                    <a16:creationId xmlns:a16="http://schemas.microsoft.com/office/drawing/2014/main" id="{03032870-0A1C-47D3-8D85-D08EF27D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1079">
                <a:extLst>
                  <a:ext uri="{FF2B5EF4-FFF2-40B4-BE49-F238E27FC236}">
                    <a16:creationId xmlns:a16="http://schemas.microsoft.com/office/drawing/2014/main" id="{F5534664-B737-4A0F-9038-E7F4CFD7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1080">
                <a:extLst>
                  <a:ext uri="{FF2B5EF4-FFF2-40B4-BE49-F238E27FC236}">
                    <a16:creationId xmlns:a16="http://schemas.microsoft.com/office/drawing/2014/main" id="{58140B56-7428-4E7C-B633-03C6370D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1081">
                <a:extLst>
                  <a:ext uri="{FF2B5EF4-FFF2-40B4-BE49-F238E27FC236}">
                    <a16:creationId xmlns:a16="http://schemas.microsoft.com/office/drawing/2014/main" id="{59C0C203-CFFE-4F37-BC64-2153616C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1082">
                <a:extLst>
                  <a:ext uri="{FF2B5EF4-FFF2-40B4-BE49-F238E27FC236}">
                    <a16:creationId xmlns:a16="http://schemas.microsoft.com/office/drawing/2014/main" id="{1DC0357B-A8E7-419D-8945-91B4B4B2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1083">
                <a:extLst>
                  <a:ext uri="{FF2B5EF4-FFF2-40B4-BE49-F238E27FC236}">
                    <a16:creationId xmlns:a16="http://schemas.microsoft.com/office/drawing/2014/main" id="{99DD5550-F279-48EC-8C76-8720DF9B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1084">
                <a:extLst>
                  <a:ext uri="{FF2B5EF4-FFF2-40B4-BE49-F238E27FC236}">
                    <a16:creationId xmlns:a16="http://schemas.microsoft.com/office/drawing/2014/main" id="{825B1E8F-547B-42E6-AAFE-5627859F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1085">
                <a:extLst>
                  <a:ext uri="{FF2B5EF4-FFF2-40B4-BE49-F238E27FC236}">
                    <a16:creationId xmlns:a16="http://schemas.microsoft.com/office/drawing/2014/main" id="{10A515D7-FA3B-410F-ABF1-32C6E4246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1086">
                <a:extLst>
                  <a:ext uri="{FF2B5EF4-FFF2-40B4-BE49-F238E27FC236}">
                    <a16:creationId xmlns:a16="http://schemas.microsoft.com/office/drawing/2014/main" id="{72699020-5997-4826-A280-773F2ED4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1087">
                <a:extLst>
                  <a:ext uri="{FF2B5EF4-FFF2-40B4-BE49-F238E27FC236}">
                    <a16:creationId xmlns:a16="http://schemas.microsoft.com/office/drawing/2014/main" id="{0A3CC496-930A-4B74-800F-D2F511C3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1088">
                <a:extLst>
                  <a:ext uri="{FF2B5EF4-FFF2-40B4-BE49-F238E27FC236}">
                    <a16:creationId xmlns:a16="http://schemas.microsoft.com/office/drawing/2014/main" id="{48338522-8B81-40ED-8B7D-C9D65514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1089">
                <a:extLst>
                  <a:ext uri="{FF2B5EF4-FFF2-40B4-BE49-F238E27FC236}">
                    <a16:creationId xmlns:a16="http://schemas.microsoft.com/office/drawing/2014/main" id="{5DAB280C-7768-497F-B00B-E059C4ED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1090">
                <a:extLst>
                  <a:ext uri="{FF2B5EF4-FFF2-40B4-BE49-F238E27FC236}">
                    <a16:creationId xmlns:a16="http://schemas.microsoft.com/office/drawing/2014/main" id="{F66BD018-B618-46C6-BF0A-A0DE858E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1091">
                <a:extLst>
                  <a:ext uri="{FF2B5EF4-FFF2-40B4-BE49-F238E27FC236}">
                    <a16:creationId xmlns:a16="http://schemas.microsoft.com/office/drawing/2014/main" id="{8D8ED930-FA32-4545-A254-4FC80E1BF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1092">
                <a:extLst>
                  <a:ext uri="{FF2B5EF4-FFF2-40B4-BE49-F238E27FC236}">
                    <a16:creationId xmlns:a16="http://schemas.microsoft.com/office/drawing/2014/main" id="{45180C94-A6DF-49A8-91CE-A9933F5A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1093">
                <a:extLst>
                  <a:ext uri="{FF2B5EF4-FFF2-40B4-BE49-F238E27FC236}">
                    <a16:creationId xmlns:a16="http://schemas.microsoft.com/office/drawing/2014/main" id="{157BD034-D214-4091-81DC-09DE7643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1094">
                <a:extLst>
                  <a:ext uri="{FF2B5EF4-FFF2-40B4-BE49-F238E27FC236}">
                    <a16:creationId xmlns:a16="http://schemas.microsoft.com/office/drawing/2014/main" id="{C59617D2-1A79-4D6C-87CF-3641651F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1095">
                <a:extLst>
                  <a:ext uri="{FF2B5EF4-FFF2-40B4-BE49-F238E27FC236}">
                    <a16:creationId xmlns:a16="http://schemas.microsoft.com/office/drawing/2014/main" id="{4076F070-D3B6-4E3A-AE53-8E60A28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1096">
                <a:extLst>
                  <a:ext uri="{FF2B5EF4-FFF2-40B4-BE49-F238E27FC236}">
                    <a16:creationId xmlns:a16="http://schemas.microsoft.com/office/drawing/2014/main" id="{B545EB40-C472-4DB3-991E-205F6A7F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1097">
                <a:extLst>
                  <a:ext uri="{FF2B5EF4-FFF2-40B4-BE49-F238E27FC236}">
                    <a16:creationId xmlns:a16="http://schemas.microsoft.com/office/drawing/2014/main" id="{ABB9BB9F-50F5-4AF1-BB82-14FB4A8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098">
                <a:extLst>
                  <a:ext uri="{FF2B5EF4-FFF2-40B4-BE49-F238E27FC236}">
                    <a16:creationId xmlns:a16="http://schemas.microsoft.com/office/drawing/2014/main" id="{C1821953-792B-4847-8A05-E723B2D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099">
                <a:extLst>
                  <a:ext uri="{FF2B5EF4-FFF2-40B4-BE49-F238E27FC236}">
                    <a16:creationId xmlns:a16="http://schemas.microsoft.com/office/drawing/2014/main" id="{E726839B-5E43-4BF5-9FC0-24CE7937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100">
                <a:extLst>
                  <a:ext uri="{FF2B5EF4-FFF2-40B4-BE49-F238E27FC236}">
                    <a16:creationId xmlns:a16="http://schemas.microsoft.com/office/drawing/2014/main" id="{E37F8797-19A5-48FD-AF82-534D052D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101">
                <a:extLst>
                  <a:ext uri="{FF2B5EF4-FFF2-40B4-BE49-F238E27FC236}">
                    <a16:creationId xmlns:a16="http://schemas.microsoft.com/office/drawing/2014/main" id="{6DD31834-17FD-48EF-B486-35C75F0D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102">
                <a:extLst>
                  <a:ext uri="{FF2B5EF4-FFF2-40B4-BE49-F238E27FC236}">
                    <a16:creationId xmlns:a16="http://schemas.microsoft.com/office/drawing/2014/main" id="{390CD116-3FB5-4808-BE5E-605E4231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103">
                <a:extLst>
                  <a:ext uri="{FF2B5EF4-FFF2-40B4-BE49-F238E27FC236}">
                    <a16:creationId xmlns:a16="http://schemas.microsoft.com/office/drawing/2014/main" id="{133B0CBE-32DD-4D64-9F93-688F3BF4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104">
                <a:extLst>
                  <a:ext uri="{FF2B5EF4-FFF2-40B4-BE49-F238E27FC236}">
                    <a16:creationId xmlns:a16="http://schemas.microsoft.com/office/drawing/2014/main" id="{492D71B7-E180-4882-BF5D-F9F20F29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105">
                <a:extLst>
                  <a:ext uri="{FF2B5EF4-FFF2-40B4-BE49-F238E27FC236}">
                    <a16:creationId xmlns:a16="http://schemas.microsoft.com/office/drawing/2014/main" id="{8C25BE60-DA91-4F6B-BE0C-C626490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106">
                <a:extLst>
                  <a:ext uri="{FF2B5EF4-FFF2-40B4-BE49-F238E27FC236}">
                    <a16:creationId xmlns:a16="http://schemas.microsoft.com/office/drawing/2014/main" id="{FEDD48CC-3214-4416-9174-FB243CFE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1107">
                <a:extLst>
                  <a:ext uri="{FF2B5EF4-FFF2-40B4-BE49-F238E27FC236}">
                    <a16:creationId xmlns:a16="http://schemas.microsoft.com/office/drawing/2014/main" id="{E887FF60-0DA4-4C95-81E5-E1307C3D5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1108">
                <a:extLst>
                  <a:ext uri="{FF2B5EF4-FFF2-40B4-BE49-F238E27FC236}">
                    <a16:creationId xmlns:a16="http://schemas.microsoft.com/office/drawing/2014/main" id="{0B83B035-9A51-45A4-BA58-57B09153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1109">
                <a:extLst>
                  <a:ext uri="{FF2B5EF4-FFF2-40B4-BE49-F238E27FC236}">
                    <a16:creationId xmlns:a16="http://schemas.microsoft.com/office/drawing/2014/main" id="{38A50881-65B1-4726-A495-1AA3E421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1110">
                <a:extLst>
                  <a:ext uri="{FF2B5EF4-FFF2-40B4-BE49-F238E27FC236}">
                    <a16:creationId xmlns:a16="http://schemas.microsoft.com/office/drawing/2014/main" id="{18F551C8-846F-42FE-A4AE-4AECDECA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1111">
                <a:extLst>
                  <a:ext uri="{FF2B5EF4-FFF2-40B4-BE49-F238E27FC236}">
                    <a16:creationId xmlns:a16="http://schemas.microsoft.com/office/drawing/2014/main" id="{826D4A82-F040-40D4-A4A9-0C2D5AA8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1112">
                <a:extLst>
                  <a:ext uri="{FF2B5EF4-FFF2-40B4-BE49-F238E27FC236}">
                    <a16:creationId xmlns:a16="http://schemas.microsoft.com/office/drawing/2014/main" id="{22871C89-A248-40A9-841C-08B1CBC9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1113">
                <a:extLst>
                  <a:ext uri="{FF2B5EF4-FFF2-40B4-BE49-F238E27FC236}">
                    <a16:creationId xmlns:a16="http://schemas.microsoft.com/office/drawing/2014/main" id="{6779CAAF-B036-49DE-ADE3-F2474926D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1114">
                <a:extLst>
                  <a:ext uri="{FF2B5EF4-FFF2-40B4-BE49-F238E27FC236}">
                    <a16:creationId xmlns:a16="http://schemas.microsoft.com/office/drawing/2014/main" id="{0F232064-2ACA-4DF0-A085-745A314A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1115">
                <a:extLst>
                  <a:ext uri="{FF2B5EF4-FFF2-40B4-BE49-F238E27FC236}">
                    <a16:creationId xmlns:a16="http://schemas.microsoft.com/office/drawing/2014/main" id="{03AE73C4-00E8-4578-9C57-61A16AFF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1116">
                <a:extLst>
                  <a:ext uri="{FF2B5EF4-FFF2-40B4-BE49-F238E27FC236}">
                    <a16:creationId xmlns:a16="http://schemas.microsoft.com/office/drawing/2014/main" id="{11519E9A-3B06-40B1-936B-1148D9AB9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1117">
                <a:extLst>
                  <a:ext uri="{FF2B5EF4-FFF2-40B4-BE49-F238E27FC236}">
                    <a16:creationId xmlns:a16="http://schemas.microsoft.com/office/drawing/2014/main" id="{9F56EF03-C14A-4822-95F2-35C5A640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1118">
                <a:extLst>
                  <a:ext uri="{FF2B5EF4-FFF2-40B4-BE49-F238E27FC236}">
                    <a16:creationId xmlns:a16="http://schemas.microsoft.com/office/drawing/2014/main" id="{ED058EDD-4A31-4DB9-BE10-24753BC4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1119">
                <a:extLst>
                  <a:ext uri="{FF2B5EF4-FFF2-40B4-BE49-F238E27FC236}">
                    <a16:creationId xmlns:a16="http://schemas.microsoft.com/office/drawing/2014/main" id="{FDC313D4-823F-45B7-A7EA-3FA368D0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1120">
                <a:extLst>
                  <a:ext uri="{FF2B5EF4-FFF2-40B4-BE49-F238E27FC236}">
                    <a16:creationId xmlns:a16="http://schemas.microsoft.com/office/drawing/2014/main" id="{FC07A75A-3EE2-419D-97A5-81246DEF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1121">
                <a:extLst>
                  <a:ext uri="{FF2B5EF4-FFF2-40B4-BE49-F238E27FC236}">
                    <a16:creationId xmlns:a16="http://schemas.microsoft.com/office/drawing/2014/main" id="{3E7EBAB5-3BA2-4FBC-9457-8A19EBBF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1122">
                <a:extLst>
                  <a:ext uri="{FF2B5EF4-FFF2-40B4-BE49-F238E27FC236}">
                    <a16:creationId xmlns:a16="http://schemas.microsoft.com/office/drawing/2014/main" id="{ED3C892F-7626-4736-A4D7-FB923852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1123">
                <a:extLst>
                  <a:ext uri="{FF2B5EF4-FFF2-40B4-BE49-F238E27FC236}">
                    <a16:creationId xmlns:a16="http://schemas.microsoft.com/office/drawing/2014/main" id="{3A7AB687-47D3-4553-A624-7D322092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1124">
                <a:extLst>
                  <a:ext uri="{FF2B5EF4-FFF2-40B4-BE49-F238E27FC236}">
                    <a16:creationId xmlns:a16="http://schemas.microsoft.com/office/drawing/2014/main" id="{C0FF2FC0-8599-40C3-AEA5-CD10BF56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1125">
                <a:extLst>
                  <a:ext uri="{FF2B5EF4-FFF2-40B4-BE49-F238E27FC236}">
                    <a16:creationId xmlns:a16="http://schemas.microsoft.com/office/drawing/2014/main" id="{63A7A7F4-DAAD-4281-A848-AEDF3308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1126">
                <a:extLst>
                  <a:ext uri="{FF2B5EF4-FFF2-40B4-BE49-F238E27FC236}">
                    <a16:creationId xmlns:a16="http://schemas.microsoft.com/office/drawing/2014/main" id="{42A7F13E-646E-4589-9E26-6D79C1C7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1127">
                <a:extLst>
                  <a:ext uri="{FF2B5EF4-FFF2-40B4-BE49-F238E27FC236}">
                    <a16:creationId xmlns:a16="http://schemas.microsoft.com/office/drawing/2014/main" id="{D461B1F1-F305-40DB-B458-115EB5DCE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1128">
                <a:extLst>
                  <a:ext uri="{FF2B5EF4-FFF2-40B4-BE49-F238E27FC236}">
                    <a16:creationId xmlns:a16="http://schemas.microsoft.com/office/drawing/2014/main" id="{7B880729-8A2A-4939-B322-4FB494EB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1129">
                <a:extLst>
                  <a:ext uri="{FF2B5EF4-FFF2-40B4-BE49-F238E27FC236}">
                    <a16:creationId xmlns:a16="http://schemas.microsoft.com/office/drawing/2014/main" id="{FDE5E1D2-925D-4B95-B3A7-4175103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1130">
                <a:extLst>
                  <a:ext uri="{FF2B5EF4-FFF2-40B4-BE49-F238E27FC236}">
                    <a16:creationId xmlns:a16="http://schemas.microsoft.com/office/drawing/2014/main" id="{313E2C49-D002-4EB7-BE11-7C831542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1131">
                <a:extLst>
                  <a:ext uri="{FF2B5EF4-FFF2-40B4-BE49-F238E27FC236}">
                    <a16:creationId xmlns:a16="http://schemas.microsoft.com/office/drawing/2014/main" id="{E41A4408-4499-48BD-9A1B-9DA7D8004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1132">
                <a:extLst>
                  <a:ext uri="{FF2B5EF4-FFF2-40B4-BE49-F238E27FC236}">
                    <a16:creationId xmlns:a16="http://schemas.microsoft.com/office/drawing/2014/main" id="{8F606351-FFA6-4D44-A6C2-8FAC27E6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1133">
                <a:extLst>
                  <a:ext uri="{FF2B5EF4-FFF2-40B4-BE49-F238E27FC236}">
                    <a16:creationId xmlns:a16="http://schemas.microsoft.com/office/drawing/2014/main" id="{7A4675CF-FC59-468C-8303-82042D6C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1134">
                <a:extLst>
                  <a:ext uri="{FF2B5EF4-FFF2-40B4-BE49-F238E27FC236}">
                    <a16:creationId xmlns:a16="http://schemas.microsoft.com/office/drawing/2014/main" id="{E6670117-C3FD-43A6-A2C4-2F61F5F8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1135">
                <a:extLst>
                  <a:ext uri="{FF2B5EF4-FFF2-40B4-BE49-F238E27FC236}">
                    <a16:creationId xmlns:a16="http://schemas.microsoft.com/office/drawing/2014/main" id="{58FB9A9D-0BD5-497D-A10D-FB58A5B42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1136">
                <a:extLst>
                  <a:ext uri="{FF2B5EF4-FFF2-40B4-BE49-F238E27FC236}">
                    <a16:creationId xmlns:a16="http://schemas.microsoft.com/office/drawing/2014/main" id="{078D5ABF-3FE4-4F9F-9AC0-08A532B7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1137">
                <a:extLst>
                  <a:ext uri="{FF2B5EF4-FFF2-40B4-BE49-F238E27FC236}">
                    <a16:creationId xmlns:a16="http://schemas.microsoft.com/office/drawing/2014/main" id="{FC9ED423-0B03-4366-B926-3D60732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1138">
                <a:extLst>
                  <a:ext uri="{FF2B5EF4-FFF2-40B4-BE49-F238E27FC236}">
                    <a16:creationId xmlns:a16="http://schemas.microsoft.com/office/drawing/2014/main" id="{F5C15F3D-F6A0-4D2C-9556-439253BB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1139">
                <a:extLst>
                  <a:ext uri="{FF2B5EF4-FFF2-40B4-BE49-F238E27FC236}">
                    <a16:creationId xmlns:a16="http://schemas.microsoft.com/office/drawing/2014/main" id="{FD1C1CAF-A357-4346-AD73-1E99187C7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1140">
                <a:extLst>
                  <a:ext uri="{FF2B5EF4-FFF2-40B4-BE49-F238E27FC236}">
                    <a16:creationId xmlns:a16="http://schemas.microsoft.com/office/drawing/2014/main" id="{74ABC593-74FD-4C62-9112-E67525BE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1141">
                <a:extLst>
                  <a:ext uri="{FF2B5EF4-FFF2-40B4-BE49-F238E27FC236}">
                    <a16:creationId xmlns:a16="http://schemas.microsoft.com/office/drawing/2014/main" id="{B58AD147-32DB-4EAE-AD5F-0123FFE2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1142">
                <a:extLst>
                  <a:ext uri="{FF2B5EF4-FFF2-40B4-BE49-F238E27FC236}">
                    <a16:creationId xmlns:a16="http://schemas.microsoft.com/office/drawing/2014/main" id="{647B91CA-D313-48A3-852C-23E956AA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1143">
                <a:extLst>
                  <a:ext uri="{FF2B5EF4-FFF2-40B4-BE49-F238E27FC236}">
                    <a16:creationId xmlns:a16="http://schemas.microsoft.com/office/drawing/2014/main" id="{9635968F-8A0B-471E-B151-6D73B78B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1144">
                <a:extLst>
                  <a:ext uri="{FF2B5EF4-FFF2-40B4-BE49-F238E27FC236}">
                    <a16:creationId xmlns:a16="http://schemas.microsoft.com/office/drawing/2014/main" id="{673E2D4E-22AA-4E9A-BFFB-6C24EE2A7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1145">
                <a:extLst>
                  <a:ext uri="{FF2B5EF4-FFF2-40B4-BE49-F238E27FC236}">
                    <a16:creationId xmlns:a16="http://schemas.microsoft.com/office/drawing/2014/main" id="{6DF0D3F3-70D0-4353-9A4C-CD3CF34C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1146">
                <a:extLst>
                  <a:ext uri="{FF2B5EF4-FFF2-40B4-BE49-F238E27FC236}">
                    <a16:creationId xmlns:a16="http://schemas.microsoft.com/office/drawing/2014/main" id="{BC20D453-7ED9-474A-B170-B8E5ED21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1147">
                <a:extLst>
                  <a:ext uri="{FF2B5EF4-FFF2-40B4-BE49-F238E27FC236}">
                    <a16:creationId xmlns:a16="http://schemas.microsoft.com/office/drawing/2014/main" id="{68AA2CF3-C417-4397-8D58-A37493D7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1148">
                <a:extLst>
                  <a:ext uri="{FF2B5EF4-FFF2-40B4-BE49-F238E27FC236}">
                    <a16:creationId xmlns:a16="http://schemas.microsoft.com/office/drawing/2014/main" id="{8CCD76B0-8E33-49C6-8410-ACCAA0B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1149">
                <a:extLst>
                  <a:ext uri="{FF2B5EF4-FFF2-40B4-BE49-F238E27FC236}">
                    <a16:creationId xmlns:a16="http://schemas.microsoft.com/office/drawing/2014/main" id="{15061A7C-160B-431D-B5FB-2FD25A15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1150">
                <a:extLst>
                  <a:ext uri="{FF2B5EF4-FFF2-40B4-BE49-F238E27FC236}">
                    <a16:creationId xmlns:a16="http://schemas.microsoft.com/office/drawing/2014/main" id="{D14FF718-F31B-4FB2-B179-55E933E7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1151">
                <a:extLst>
                  <a:ext uri="{FF2B5EF4-FFF2-40B4-BE49-F238E27FC236}">
                    <a16:creationId xmlns:a16="http://schemas.microsoft.com/office/drawing/2014/main" id="{028BDB90-C42F-4642-824C-A3FD02EC2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1152">
                <a:extLst>
                  <a:ext uri="{FF2B5EF4-FFF2-40B4-BE49-F238E27FC236}">
                    <a16:creationId xmlns:a16="http://schemas.microsoft.com/office/drawing/2014/main" id="{E716108C-74C1-4AF7-9CAC-13062FA18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1153">
                <a:extLst>
                  <a:ext uri="{FF2B5EF4-FFF2-40B4-BE49-F238E27FC236}">
                    <a16:creationId xmlns:a16="http://schemas.microsoft.com/office/drawing/2014/main" id="{EB43F847-E06E-447E-90FD-06FA4A496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1154">
                <a:extLst>
                  <a:ext uri="{FF2B5EF4-FFF2-40B4-BE49-F238E27FC236}">
                    <a16:creationId xmlns:a16="http://schemas.microsoft.com/office/drawing/2014/main" id="{944BEF97-A956-4DFB-9FB2-94D0315A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1155">
                <a:extLst>
                  <a:ext uri="{FF2B5EF4-FFF2-40B4-BE49-F238E27FC236}">
                    <a16:creationId xmlns:a16="http://schemas.microsoft.com/office/drawing/2014/main" id="{F65D0C1D-4282-482E-91D9-0022230D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1156">
                <a:extLst>
                  <a:ext uri="{FF2B5EF4-FFF2-40B4-BE49-F238E27FC236}">
                    <a16:creationId xmlns:a16="http://schemas.microsoft.com/office/drawing/2014/main" id="{1314BBDA-B636-4D59-A950-2B732F1A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1157">
                <a:extLst>
                  <a:ext uri="{FF2B5EF4-FFF2-40B4-BE49-F238E27FC236}">
                    <a16:creationId xmlns:a16="http://schemas.microsoft.com/office/drawing/2014/main" id="{8BC8C5C3-1D6D-4106-87C0-55A9A614C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1158">
                <a:extLst>
                  <a:ext uri="{FF2B5EF4-FFF2-40B4-BE49-F238E27FC236}">
                    <a16:creationId xmlns:a16="http://schemas.microsoft.com/office/drawing/2014/main" id="{14F0240A-D22F-46FF-A25B-971CFE72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1159">
                <a:extLst>
                  <a:ext uri="{FF2B5EF4-FFF2-40B4-BE49-F238E27FC236}">
                    <a16:creationId xmlns:a16="http://schemas.microsoft.com/office/drawing/2014/main" id="{B3DEE102-B607-44ED-866E-40961B57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1160">
                <a:extLst>
                  <a:ext uri="{FF2B5EF4-FFF2-40B4-BE49-F238E27FC236}">
                    <a16:creationId xmlns:a16="http://schemas.microsoft.com/office/drawing/2014/main" id="{7B91F4F3-1F06-4CFB-925A-8D67ED0F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1161">
                <a:extLst>
                  <a:ext uri="{FF2B5EF4-FFF2-40B4-BE49-F238E27FC236}">
                    <a16:creationId xmlns:a16="http://schemas.microsoft.com/office/drawing/2014/main" id="{CC01C696-5B8B-4F9F-B8B3-F81C941F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Rectangle 1162">
                <a:extLst>
                  <a:ext uri="{FF2B5EF4-FFF2-40B4-BE49-F238E27FC236}">
                    <a16:creationId xmlns:a16="http://schemas.microsoft.com/office/drawing/2014/main" id="{5E7AAF27-1D93-40C1-B190-FF37A18E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1163">
                <a:extLst>
                  <a:ext uri="{FF2B5EF4-FFF2-40B4-BE49-F238E27FC236}">
                    <a16:creationId xmlns:a16="http://schemas.microsoft.com/office/drawing/2014/main" id="{43FD81FF-72CC-45AB-ABC7-068256BC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1164">
                <a:extLst>
                  <a:ext uri="{FF2B5EF4-FFF2-40B4-BE49-F238E27FC236}">
                    <a16:creationId xmlns:a16="http://schemas.microsoft.com/office/drawing/2014/main" id="{9C71AD40-8DB8-43C0-8263-89F21B25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1165">
                <a:extLst>
                  <a:ext uri="{FF2B5EF4-FFF2-40B4-BE49-F238E27FC236}">
                    <a16:creationId xmlns:a16="http://schemas.microsoft.com/office/drawing/2014/main" id="{2FDF14EB-ECAE-489A-8E80-9AE79784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1166">
                <a:extLst>
                  <a:ext uri="{FF2B5EF4-FFF2-40B4-BE49-F238E27FC236}">
                    <a16:creationId xmlns:a16="http://schemas.microsoft.com/office/drawing/2014/main" id="{3D5FBEC6-3ACC-45D4-A80C-76554966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1167">
                <a:extLst>
                  <a:ext uri="{FF2B5EF4-FFF2-40B4-BE49-F238E27FC236}">
                    <a16:creationId xmlns:a16="http://schemas.microsoft.com/office/drawing/2014/main" id="{57969CF1-D5FD-4C28-8A2C-0BF97FD4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1168">
                <a:extLst>
                  <a:ext uri="{FF2B5EF4-FFF2-40B4-BE49-F238E27FC236}">
                    <a16:creationId xmlns:a16="http://schemas.microsoft.com/office/drawing/2014/main" id="{8C7E0568-7DAA-4B66-A969-641E3A7A4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1169">
                <a:extLst>
                  <a:ext uri="{FF2B5EF4-FFF2-40B4-BE49-F238E27FC236}">
                    <a16:creationId xmlns:a16="http://schemas.microsoft.com/office/drawing/2014/main" id="{4A6FF84A-836C-4427-A718-CFEE8A6C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1170">
                <a:extLst>
                  <a:ext uri="{FF2B5EF4-FFF2-40B4-BE49-F238E27FC236}">
                    <a16:creationId xmlns:a16="http://schemas.microsoft.com/office/drawing/2014/main" id="{009B4882-1CEA-4070-8B25-46F02473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1171">
                <a:extLst>
                  <a:ext uri="{FF2B5EF4-FFF2-40B4-BE49-F238E27FC236}">
                    <a16:creationId xmlns:a16="http://schemas.microsoft.com/office/drawing/2014/main" id="{AACF9657-6601-408A-912B-1E78CB32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1172">
                <a:extLst>
                  <a:ext uri="{FF2B5EF4-FFF2-40B4-BE49-F238E27FC236}">
                    <a16:creationId xmlns:a16="http://schemas.microsoft.com/office/drawing/2014/main" id="{DDB75152-0E49-42BB-BBC2-6D034612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1173">
                <a:extLst>
                  <a:ext uri="{FF2B5EF4-FFF2-40B4-BE49-F238E27FC236}">
                    <a16:creationId xmlns:a16="http://schemas.microsoft.com/office/drawing/2014/main" id="{CD5A4A92-FF07-496E-80F0-AD5904C3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1174">
                <a:extLst>
                  <a:ext uri="{FF2B5EF4-FFF2-40B4-BE49-F238E27FC236}">
                    <a16:creationId xmlns:a16="http://schemas.microsoft.com/office/drawing/2014/main" id="{F47DAFBF-B92F-4D5D-8421-B9094BCA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1175">
                <a:extLst>
                  <a:ext uri="{FF2B5EF4-FFF2-40B4-BE49-F238E27FC236}">
                    <a16:creationId xmlns:a16="http://schemas.microsoft.com/office/drawing/2014/main" id="{6B47E31D-ED88-401B-BCFB-0B0D4DA5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1176">
                <a:extLst>
                  <a:ext uri="{FF2B5EF4-FFF2-40B4-BE49-F238E27FC236}">
                    <a16:creationId xmlns:a16="http://schemas.microsoft.com/office/drawing/2014/main" id="{6DD35934-1D71-47B1-B600-16DEBDA3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1177">
                <a:extLst>
                  <a:ext uri="{FF2B5EF4-FFF2-40B4-BE49-F238E27FC236}">
                    <a16:creationId xmlns:a16="http://schemas.microsoft.com/office/drawing/2014/main" id="{522AE46B-B7F3-4A82-9479-F6F40999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1178">
                <a:extLst>
                  <a:ext uri="{FF2B5EF4-FFF2-40B4-BE49-F238E27FC236}">
                    <a16:creationId xmlns:a16="http://schemas.microsoft.com/office/drawing/2014/main" id="{181DDF7F-296B-499B-BAC0-545363AB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1179">
                <a:extLst>
                  <a:ext uri="{FF2B5EF4-FFF2-40B4-BE49-F238E27FC236}">
                    <a16:creationId xmlns:a16="http://schemas.microsoft.com/office/drawing/2014/main" id="{D970312E-50DB-40C8-8986-7DE91FB6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1180">
                <a:extLst>
                  <a:ext uri="{FF2B5EF4-FFF2-40B4-BE49-F238E27FC236}">
                    <a16:creationId xmlns:a16="http://schemas.microsoft.com/office/drawing/2014/main" id="{AF29FFF3-311F-4AAA-9772-BACB949C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1181">
                <a:extLst>
                  <a:ext uri="{FF2B5EF4-FFF2-40B4-BE49-F238E27FC236}">
                    <a16:creationId xmlns:a16="http://schemas.microsoft.com/office/drawing/2014/main" id="{20421980-EC0A-49F4-AF79-C297A15A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1182">
                <a:extLst>
                  <a:ext uri="{FF2B5EF4-FFF2-40B4-BE49-F238E27FC236}">
                    <a16:creationId xmlns:a16="http://schemas.microsoft.com/office/drawing/2014/main" id="{AEC5E460-4141-418C-96BD-1AA6C1365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1183">
                <a:extLst>
                  <a:ext uri="{FF2B5EF4-FFF2-40B4-BE49-F238E27FC236}">
                    <a16:creationId xmlns:a16="http://schemas.microsoft.com/office/drawing/2014/main" id="{FF39D192-D092-428C-8AB2-39646485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1184">
                <a:extLst>
                  <a:ext uri="{FF2B5EF4-FFF2-40B4-BE49-F238E27FC236}">
                    <a16:creationId xmlns:a16="http://schemas.microsoft.com/office/drawing/2014/main" id="{779A1B0F-64E5-446F-80B0-55656DC5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1185">
                <a:extLst>
                  <a:ext uri="{FF2B5EF4-FFF2-40B4-BE49-F238E27FC236}">
                    <a16:creationId xmlns:a16="http://schemas.microsoft.com/office/drawing/2014/main" id="{8545ECCF-1928-44B8-A426-6DC7D6F4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1186">
                <a:extLst>
                  <a:ext uri="{FF2B5EF4-FFF2-40B4-BE49-F238E27FC236}">
                    <a16:creationId xmlns:a16="http://schemas.microsoft.com/office/drawing/2014/main" id="{961DF5CC-8EC1-48E1-A128-CF3F380E2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1187">
                <a:extLst>
                  <a:ext uri="{FF2B5EF4-FFF2-40B4-BE49-F238E27FC236}">
                    <a16:creationId xmlns:a16="http://schemas.microsoft.com/office/drawing/2014/main" id="{EDDCCE37-80F9-450B-919F-D7E263E6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1188">
                <a:extLst>
                  <a:ext uri="{FF2B5EF4-FFF2-40B4-BE49-F238E27FC236}">
                    <a16:creationId xmlns:a16="http://schemas.microsoft.com/office/drawing/2014/main" id="{90338D65-20E3-4DE0-8275-61366B26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1189">
                <a:extLst>
                  <a:ext uri="{FF2B5EF4-FFF2-40B4-BE49-F238E27FC236}">
                    <a16:creationId xmlns:a16="http://schemas.microsoft.com/office/drawing/2014/main" id="{7C372053-55DE-42E4-9888-FBDA738CB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1190">
                <a:extLst>
                  <a:ext uri="{FF2B5EF4-FFF2-40B4-BE49-F238E27FC236}">
                    <a16:creationId xmlns:a16="http://schemas.microsoft.com/office/drawing/2014/main" id="{85EB9A22-9DFB-4847-89E6-7B6499DE2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1191">
                <a:extLst>
                  <a:ext uri="{FF2B5EF4-FFF2-40B4-BE49-F238E27FC236}">
                    <a16:creationId xmlns:a16="http://schemas.microsoft.com/office/drawing/2014/main" id="{70584D38-1F23-4478-947E-67975265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1192">
                <a:extLst>
                  <a:ext uri="{FF2B5EF4-FFF2-40B4-BE49-F238E27FC236}">
                    <a16:creationId xmlns:a16="http://schemas.microsoft.com/office/drawing/2014/main" id="{92B07ECE-F263-4DAF-B16B-FB85F33D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1193">
                <a:extLst>
                  <a:ext uri="{FF2B5EF4-FFF2-40B4-BE49-F238E27FC236}">
                    <a16:creationId xmlns:a16="http://schemas.microsoft.com/office/drawing/2014/main" id="{48B7219A-F5FE-4151-A848-0F92F34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1194">
                <a:extLst>
                  <a:ext uri="{FF2B5EF4-FFF2-40B4-BE49-F238E27FC236}">
                    <a16:creationId xmlns:a16="http://schemas.microsoft.com/office/drawing/2014/main" id="{EBBFEEAB-5F4A-4961-9D7B-1C8FA1F20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1195">
                <a:extLst>
                  <a:ext uri="{FF2B5EF4-FFF2-40B4-BE49-F238E27FC236}">
                    <a16:creationId xmlns:a16="http://schemas.microsoft.com/office/drawing/2014/main" id="{7DAFFA28-2A52-4F42-9101-D1CB3D56F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1196">
                <a:extLst>
                  <a:ext uri="{FF2B5EF4-FFF2-40B4-BE49-F238E27FC236}">
                    <a16:creationId xmlns:a16="http://schemas.microsoft.com/office/drawing/2014/main" id="{D7C195F7-7254-47FD-B52B-58F7E040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1197">
                <a:extLst>
                  <a:ext uri="{FF2B5EF4-FFF2-40B4-BE49-F238E27FC236}">
                    <a16:creationId xmlns:a16="http://schemas.microsoft.com/office/drawing/2014/main" id="{7D628AD7-302E-4696-BC8F-7C7E3BC5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1198">
                <a:extLst>
                  <a:ext uri="{FF2B5EF4-FFF2-40B4-BE49-F238E27FC236}">
                    <a16:creationId xmlns:a16="http://schemas.microsoft.com/office/drawing/2014/main" id="{96D8CB8D-97EF-4C66-933B-FE50FF1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1199">
                <a:extLst>
                  <a:ext uri="{FF2B5EF4-FFF2-40B4-BE49-F238E27FC236}">
                    <a16:creationId xmlns:a16="http://schemas.microsoft.com/office/drawing/2014/main" id="{604B3739-543E-4DCF-AF03-FDC05015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1200">
                <a:extLst>
                  <a:ext uri="{FF2B5EF4-FFF2-40B4-BE49-F238E27FC236}">
                    <a16:creationId xmlns:a16="http://schemas.microsoft.com/office/drawing/2014/main" id="{C24F0CCA-33B6-42D7-B0A4-C91A18A2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1201">
                <a:extLst>
                  <a:ext uri="{FF2B5EF4-FFF2-40B4-BE49-F238E27FC236}">
                    <a16:creationId xmlns:a16="http://schemas.microsoft.com/office/drawing/2014/main" id="{BC372EB4-B47D-446D-9298-F3646C5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1202">
                <a:extLst>
                  <a:ext uri="{FF2B5EF4-FFF2-40B4-BE49-F238E27FC236}">
                    <a16:creationId xmlns:a16="http://schemas.microsoft.com/office/drawing/2014/main" id="{05E18ADC-2AE5-4B54-977B-4665B1624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1203">
                <a:extLst>
                  <a:ext uri="{FF2B5EF4-FFF2-40B4-BE49-F238E27FC236}">
                    <a16:creationId xmlns:a16="http://schemas.microsoft.com/office/drawing/2014/main" id="{F29F153F-1A3D-40F0-9ADE-970E93FF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1204">
                <a:extLst>
                  <a:ext uri="{FF2B5EF4-FFF2-40B4-BE49-F238E27FC236}">
                    <a16:creationId xmlns:a16="http://schemas.microsoft.com/office/drawing/2014/main" id="{9A37AF79-6114-4B17-B683-E6EBE331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1205">
                <a:extLst>
                  <a:ext uri="{FF2B5EF4-FFF2-40B4-BE49-F238E27FC236}">
                    <a16:creationId xmlns:a16="http://schemas.microsoft.com/office/drawing/2014/main" id="{6EEF0EB9-9D4D-4A08-8C0E-1DFF2A03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1206">
                <a:extLst>
                  <a:ext uri="{FF2B5EF4-FFF2-40B4-BE49-F238E27FC236}">
                    <a16:creationId xmlns:a16="http://schemas.microsoft.com/office/drawing/2014/main" id="{3F3370C2-0110-4802-B896-CA15CCB2E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1207">
                <a:extLst>
                  <a:ext uri="{FF2B5EF4-FFF2-40B4-BE49-F238E27FC236}">
                    <a16:creationId xmlns:a16="http://schemas.microsoft.com/office/drawing/2014/main" id="{E2CE93EA-C86B-437E-93FA-0F87E427A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1208">
                <a:extLst>
                  <a:ext uri="{FF2B5EF4-FFF2-40B4-BE49-F238E27FC236}">
                    <a16:creationId xmlns:a16="http://schemas.microsoft.com/office/drawing/2014/main" id="{6AB67196-FA4A-4721-87B2-D0015FFB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1209">
                <a:extLst>
                  <a:ext uri="{FF2B5EF4-FFF2-40B4-BE49-F238E27FC236}">
                    <a16:creationId xmlns:a16="http://schemas.microsoft.com/office/drawing/2014/main" id="{EC96E874-F88A-4209-980C-DEDC0609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DAEF192-9647-4A61-9DD9-5D773A92244F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47CB445E-DDA0-4A7C-B9D1-05643986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6">
                <a:extLst>
                  <a:ext uri="{FF2B5EF4-FFF2-40B4-BE49-F238E27FC236}">
                    <a16:creationId xmlns:a16="http://schemas.microsoft.com/office/drawing/2014/main" id="{328731C3-4496-4904-A7E8-4CEDA92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7">
                <a:extLst>
                  <a:ext uri="{FF2B5EF4-FFF2-40B4-BE49-F238E27FC236}">
                    <a16:creationId xmlns:a16="http://schemas.microsoft.com/office/drawing/2014/main" id="{0F0338C8-0F1F-415F-A1EE-9B74C9798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">
                <a:extLst>
                  <a:ext uri="{FF2B5EF4-FFF2-40B4-BE49-F238E27FC236}">
                    <a16:creationId xmlns:a16="http://schemas.microsoft.com/office/drawing/2014/main" id="{244B9977-EB39-49AB-A8E5-5EB0ABAD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id="{D6E46A88-5160-4AC1-8969-B4F9D805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0">
                <a:extLst>
                  <a:ext uri="{FF2B5EF4-FFF2-40B4-BE49-F238E27FC236}">
                    <a16:creationId xmlns:a16="http://schemas.microsoft.com/office/drawing/2014/main" id="{BD74056C-8492-4CEA-9A60-7371D7420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1">
                <a:extLst>
                  <a:ext uri="{FF2B5EF4-FFF2-40B4-BE49-F238E27FC236}">
                    <a16:creationId xmlns:a16="http://schemas.microsoft.com/office/drawing/2014/main" id="{FF3807E3-5963-46E9-B785-8C52E374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2">
                <a:extLst>
                  <a:ext uri="{FF2B5EF4-FFF2-40B4-BE49-F238E27FC236}">
                    <a16:creationId xmlns:a16="http://schemas.microsoft.com/office/drawing/2014/main" id="{AB3A006A-73AF-4300-8776-7CC41CFF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3">
                <a:extLst>
                  <a:ext uri="{FF2B5EF4-FFF2-40B4-BE49-F238E27FC236}">
                    <a16:creationId xmlns:a16="http://schemas.microsoft.com/office/drawing/2014/main" id="{85071803-33AB-4B1B-97E2-2E5B81B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4">
                <a:extLst>
                  <a:ext uri="{FF2B5EF4-FFF2-40B4-BE49-F238E27FC236}">
                    <a16:creationId xmlns:a16="http://schemas.microsoft.com/office/drawing/2014/main" id="{3B2A79A5-BAD1-42EE-AF5F-65160941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5">
                <a:extLst>
                  <a:ext uri="{FF2B5EF4-FFF2-40B4-BE49-F238E27FC236}">
                    <a16:creationId xmlns:a16="http://schemas.microsoft.com/office/drawing/2014/main" id="{45CBFE84-EB3E-4581-B510-0CED31C91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6">
                <a:extLst>
                  <a:ext uri="{FF2B5EF4-FFF2-40B4-BE49-F238E27FC236}">
                    <a16:creationId xmlns:a16="http://schemas.microsoft.com/office/drawing/2014/main" id="{B0355909-C442-4E3B-B776-4C16D2B3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7">
                <a:extLst>
                  <a:ext uri="{FF2B5EF4-FFF2-40B4-BE49-F238E27FC236}">
                    <a16:creationId xmlns:a16="http://schemas.microsoft.com/office/drawing/2014/main" id="{419BE9B7-E854-4E38-B3A5-7F1CAB46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8">
                <a:extLst>
                  <a:ext uri="{FF2B5EF4-FFF2-40B4-BE49-F238E27FC236}">
                    <a16:creationId xmlns:a16="http://schemas.microsoft.com/office/drawing/2014/main" id="{016F5D26-215B-459C-A94B-3A71348A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9">
                <a:extLst>
                  <a:ext uri="{FF2B5EF4-FFF2-40B4-BE49-F238E27FC236}">
                    <a16:creationId xmlns:a16="http://schemas.microsoft.com/office/drawing/2014/main" id="{632907D3-CFF5-4AA8-9676-6C5445F81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0">
                <a:extLst>
                  <a:ext uri="{FF2B5EF4-FFF2-40B4-BE49-F238E27FC236}">
                    <a16:creationId xmlns:a16="http://schemas.microsoft.com/office/drawing/2014/main" id="{8131AF21-CA25-40E8-8426-451E080D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1">
                <a:extLst>
                  <a:ext uri="{FF2B5EF4-FFF2-40B4-BE49-F238E27FC236}">
                    <a16:creationId xmlns:a16="http://schemas.microsoft.com/office/drawing/2014/main" id="{3E784858-8199-49C3-911F-0F4D9FDD3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2">
                <a:extLst>
                  <a:ext uri="{FF2B5EF4-FFF2-40B4-BE49-F238E27FC236}">
                    <a16:creationId xmlns:a16="http://schemas.microsoft.com/office/drawing/2014/main" id="{FCD8D6F5-7AAC-471D-96B9-8E104A18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3">
                <a:extLst>
                  <a:ext uri="{FF2B5EF4-FFF2-40B4-BE49-F238E27FC236}">
                    <a16:creationId xmlns:a16="http://schemas.microsoft.com/office/drawing/2014/main" id="{02A33488-33B4-4FB1-8253-F6981293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4">
                <a:extLst>
                  <a:ext uri="{FF2B5EF4-FFF2-40B4-BE49-F238E27FC236}">
                    <a16:creationId xmlns:a16="http://schemas.microsoft.com/office/drawing/2014/main" id="{D8F9B06A-460B-44A4-AB5F-18F4E979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5">
                <a:extLst>
                  <a:ext uri="{FF2B5EF4-FFF2-40B4-BE49-F238E27FC236}">
                    <a16:creationId xmlns:a16="http://schemas.microsoft.com/office/drawing/2014/main" id="{62F0CFE4-7219-45E1-8F0B-B35165B6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6">
                <a:extLst>
                  <a:ext uri="{FF2B5EF4-FFF2-40B4-BE49-F238E27FC236}">
                    <a16:creationId xmlns:a16="http://schemas.microsoft.com/office/drawing/2014/main" id="{9300ADED-3111-4B5B-8F2C-BDAFE84EE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Rectangle 27">
                <a:extLst>
                  <a:ext uri="{FF2B5EF4-FFF2-40B4-BE49-F238E27FC236}">
                    <a16:creationId xmlns:a16="http://schemas.microsoft.com/office/drawing/2014/main" id="{B5DA7B6D-12E0-497C-A747-40B190AE5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8">
                <a:extLst>
                  <a:ext uri="{FF2B5EF4-FFF2-40B4-BE49-F238E27FC236}">
                    <a16:creationId xmlns:a16="http://schemas.microsoft.com/office/drawing/2014/main" id="{66E53D47-1683-4EA5-A812-AD5EF19D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29">
                <a:extLst>
                  <a:ext uri="{FF2B5EF4-FFF2-40B4-BE49-F238E27FC236}">
                    <a16:creationId xmlns:a16="http://schemas.microsoft.com/office/drawing/2014/main" id="{B6D51F8E-6F44-41C4-AA5D-169AB85B0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">
                <a:extLst>
                  <a:ext uri="{FF2B5EF4-FFF2-40B4-BE49-F238E27FC236}">
                    <a16:creationId xmlns:a16="http://schemas.microsoft.com/office/drawing/2014/main" id="{68EEE294-57B9-4CFA-9A5B-6D72F8530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">
                <a:extLst>
                  <a:ext uri="{FF2B5EF4-FFF2-40B4-BE49-F238E27FC236}">
                    <a16:creationId xmlns:a16="http://schemas.microsoft.com/office/drawing/2014/main" id="{58EB4052-1EBB-4B83-9FCE-9048097D8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2">
                <a:extLst>
                  <a:ext uri="{FF2B5EF4-FFF2-40B4-BE49-F238E27FC236}">
                    <a16:creationId xmlns:a16="http://schemas.microsoft.com/office/drawing/2014/main" id="{1950873B-25E5-41A9-8DB6-734B1BD2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3">
                <a:extLst>
                  <a:ext uri="{FF2B5EF4-FFF2-40B4-BE49-F238E27FC236}">
                    <a16:creationId xmlns:a16="http://schemas.microsoft.com/office/drawing/2014/main" id="{78D5D863-7A5A-40E6-A99A-870978563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4">
                <a:extLst>
                  <a:ext uri="{FF2B5EF4-FFF2-40B4-BE49-F238E27FC236}">
                    <a16:creationId xmlns:a16="http://schemas.microsoft.com/office/drawing/2014/main" id="{861F4D5E-D8BD-4A96-B122-DC4C6375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5">
                <a:extLst>
                  <a:ext uri="{FF2B5EF4-FFF2-40B4-BE49-F238E27FC236}">
                    <a16:creationId xmlns:a16="http://schemas.microsoft.com/office/drawing/2014/main" id="{48A7C7DF-56C8-4628-9D73-ED4DE1F0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6">
                <a:extLst>
                  <a:ext uri="{FF2B5EF4-FFF2-40B4-BE49-F238E27FC236}">
                    <a16:creationId xmlns:a16="http://schemas.microsoft.com/office/drawing/2014/main" id="{9F64C7A7-4078-48FA-AEB5-A57DB02CE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7">
                <a:extLst>
                  <a:ext uri="{FF2B5EF4-FFF2-40B4-BE49-F238E27FC236}">
                    <a16:creationId xmlns:a16="http://schemas.microsoft.com/office/drawing/2014/main" id="{41357AA4-EF16-4BCD-A623-29D93754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8">
                <a:extLst>
                  <a:ext uri="{FF2B5EF4-FFF2-40B4-BE49-F238E27FC236}">
                    <a16:creationId xmlns:a16="http://schemas.microsoft.com/office/drawing/2014/main" id="{147A3FD6-B37A-4C32-B45F-ADDDB38D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9">
                <a:extLst>
                  <a:ext uri="{FF2B5EF4-FFF2-40B4-BE49-F238E27FC236}">
                    <a16:creationId xmlns:a16="http://schemas.microsoft.com/office/drawing/2014/main" id="{100DC3BC-CD38-498D-817B-A3D60F28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40">
                <a:extLst>
                  <a:ext uri="{FF2B5EF4-FFF2-40B4-BE49-F238E27FC236}">
                    <a16:creationId xmlns:a16="http://schemas.microsoft.com/office/drawing/2014/main" id="{C7BC0CA1-2A56-44C3-A3EA-DAAA6D6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41">
                <a:extLst>
                  <a:ext uri="{FF2B5EF4-FFF2-40B4-BE49-F238E27FC236}">
                    <a16:creationId xmlns:a16="http://schemas.microsoft.com/office/drawing/2014/main" id="{7241EBDD-A239-44A3-9163-2F0E3F88D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42">
                <a:extLst>
                  <a:ext uri="{FF2B5EF4-FFF2-40B4-BE49-F238E27FC236}">
                    <a16:creationId xmlns:a16="http://schemas.microsoft.com/office/drawing/2014/main" id="{DAEDEA5C-DB21-42D8-AB8B-E34A43B5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43">
                <a:extLst>
                  <a:ext uri="{FF2B5EF4-FFF2-40B4-BE49-F238E27FC236}">
                    <a16:creationId xmlns:a16="http://schemas.microsoft.com/office/drawing/2014/main" id="{451F269A-F1EE-4E09-B9D7-CF5A8A530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44">
                <a:extLst>
                  <a:ext uri="{FF2B5EF4-FFF2-40B4-BE49-F238E27FC236}">
                    <a16:creationId xmlns:a16="http://schemas.microsoft.com/office/drawing/2014/main" id="{862F2823-8974-4D37-90E0-2D51E7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5">
                <a:extLst>
                  <a:ext uri="{FF2B5EF4-FFF2-40B4-BE49-F238E27FC236}">
                    <a16:creationId xmlns:a16="http://schemas.microsoft.com/office/drawing/2014/main" id="{F2DD72F6-D86C-41AD-8581-C9D7ADEF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6">
                <a:extLst>
                  <a:ext uri="{FF2B5EF4-FFF2-40B4-BE49-F238E27FC236}">
                    <a16:creationId xmlns:a16="http://schemas.microsoft.com/office/drawing/2014/main" id="{22FC99AC-C68A-4696-AD15-F06EC6EFE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7">
                <a:extLst>
                  <a:ext uri="{FF2B5EF4-FFF2-40B4-BE49-F238E27FC236}">
                    <a16:creationId xmlns:a16="http://schemas.microsoft.com/office/drawing/2014/main" id="{D31C8A54-77C8-4EE1-BD05-6410B0A9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8">
                <a:extLst>
                  <a:ext uri="{FF2B5EF4-FFF2-40B4-BE49-F238E27FC236}">
                    <a16:creationId xmlns:a16="http://schemas.microsoft.com/office/drawing/2014/main" id="{AF8E2125-2233-40F0-B81D-287259B6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9">
                <a:extLst>
                  <a:ext uri="{FF2B5EF4-FFF2-40B4-BE49-F238E27FC236}">
                    <a16:creationId xmlns:a16="http://schemas.microsoft.com/office/drawing/2014/main" id="{9B54CE4F-894F-4C49-B864-8061BF995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Rectangle 50">
                <a:extLst>
                  <a:ext uri="{FF2B5EF4-FFF2-40B4-BE49-F238E27FC236}">
                    <a16:creationId xmlns:a16="http://schemas.microsoft.com/office/drawing/2014/main" id="{23DCCBD3-76EC-450F-B66C-1449ACC88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51">
                <a:extLst>
                  <a:ext uri="{FF2B5EF4-FFF2-40B4-BE49-F238E27FC236}">
                    <a16:creationId xmlns:a16="http://schemas.microsoft.com/office/drawing/2014/main" id="{BFB4C885-F5E8-4530-AA9A-C5A8AF43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52">
                <a:extLst>
                  <a:ext uri="{FF2B5EF4-FFF2-40B4-BE49-F238E27FC236}">
                    <a16:creationId xmlns:a16="http://schemas.microsoft.com/office/drawing/2014/main" id="{9A9C2BB5-62B9-4173-9294-10D561B6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53">
                <a:extLst>
                  <a:ext uri="{FF2B5EF4-FFF2-40B4-BE49-F238E27FC236}">
                    <a16:creationId xmlns:a16="http://schemas.microsoft.com/office/drawing/2014/main" id="{91EE2891-3030-4938-A506-0552AB42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54">
                <a:extLst>
                  <a:ext uri="{FF2B5EF4-FFF2-40B4-BE49-F238E27FC236}">
                    <a16:creationId xmlns:a16="http://schemas.microsoft.com/office/drawing/2014/main" id="{3B1FB493-37F0-4E03-83A6-ED76E044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5">
                <a:extLst>
                  <a:ext uri="{FF2B5EF4-FFF2-40B4-BE49-F238E27FC236}">
                    <a16:creationId xmlns:a16="http://schemas.microsoft.com/office/drawing/2014/main" id="{47388827-3670-469F-9DCA-6DEA0FA5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56">
                <a:extLst>
                  <a:ext uri="{FF2B5EF4-FFF2-40B4-BE49-F238E27FC236}">
                    <a16:creationId xmlns:a16="http://schemas.microsoft.com/office/drawing/2014/main" id="{4C0B13E6-B90D-42C8-80C1-263847F7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57">
                <a:extLst>
                  <a:ext uri="{FF2B5EF4-FFF2-40B4-BE49-F238E27FC236}">
                    <a16:creationId xmlns:a16="http://schemas.microsoft.com/office/drawing/2014/main" id="{9DE97886-001F-405C-BCF3-5CA17DC1E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8">
                <a:extLst>
                  <a:ext uri="{FF2B5EF4-FFF2-40B4-BE49-F238E27FC236}">
                    <a16:creationId xmlns:a16="http://schemas.microsoft.com/office/drawing/2014/main" id="{C03364CB-906B-4E57-AAE6-7F56D81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59">
                <a:extLst>
                  <a:ext uri="{FF2B5EF4-FFF2-40B4-BE49-F238E27FC236}">
                    <a16:creationId xmlns:a16="http://schemas.microsoft.com/office/drawing/2014/main" id="{82CF2E8D-0909-4785-AF76-A5FA5511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60">
                <a:extLst>
                  <a:ext uri="{FF2B5EF4-FFF2-40B4-BE49-F238E27FC236}">
                    <a16:creationId xmlns:a16="http://schemas.microsoft.com/office/drawing/2014/main" id="{D344CA22-B4F6-4458-ABDB-A4CA61DB8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1">
                <a:extLst>
                  <a:ext uri="{FF2B5EF4-FFF2-40B4-BE49-F238E27FC236}">
                    <a16:creationId xmlns:a16="http://schemas.microsoft.com/office/drawing/2014/main" id="{71239FEA-97B5-4B41-A328-F87ABAF9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62">
                <a:extLst>
                  <a:ext uri="{FF2B5EF4-FFF2-40B4-BE49-F238E27FC236}">
                    <a16:creationId xmlns:a16="http://schemas.microsoft.com/office/drawing/2014/main" id="{E272F5AE-CAE2-457E-A1FC-571687B2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63">
                <a:extLst>
                  <a:ext uri="{FF2B5EF4-FFF2-40B4-BE49-F238E27FC236}">
                    <a16:creationId xmlns:a16="http://schemas.microsoft.com/office/drawing/2014/main" id="{4A83806A-EAC4-4354-A8FC-E5F7E432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64">
                <a:extLst>
                  <a:ext uri="{FF2B5EF4-FFF2-40B4-BE49-F238E27FC236}">
                    <a16:creationId xmlns:a16="http://schemas.microsoft.com/office/drawing/2014/main" id="{CF8E9C72-5A41-4A04-9683-1BCC4CB5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65">
                <a:extLst>
                  <a:ext uri="{FF2B5EF4-FFF2-40B4-BE49-F238E27FC236}">
                    <a16:creationId xmlns:a16="http://schemas.microsoft.com/office/drawing/2014/main" id="{EC9C4F87-F027-43FD-A150-711071C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66">
                <a:extLst>
                  <a:ext uri="{FF2B5EF4-FFF2-40B4-BE49-F238E27FC236}">
                    <a16:creationId xmlns:a16="http://schemas.microsoft.com/office/drawing/2014/main" id="{D3A976DA-5B87-4B90-BB0E-2602B807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67">
                <a:extLst>
                  <a:ext uri="{FF2B5EF4-FFF2-40B4-BE49-F238E27FC236}">
                    <a16:creationId xmlns:a16="http://schemas.microsoft.com/office/drawing/2014/main" id="{AFB4557F-9358-4437-A72C-4F824E75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68">
                <a:extLst>
                  <a:ext uri="{FF2B5EF4-FFF2-40B4-BE49-F238E27FC236}">
                    <a16:creationId xmlns:a16="http://schemas.microsoft.com/office/drawing/2014/main" id="{FAB74E42-2FC9-41FE-9219-5E4D198B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9">
                <a:extLst>
                  <a:ext uri="{FF2B5EF4-FFF2-40B4-BE49-F238E27FC236}">
                    <a16:creationId xmlns:a16="http://schemas.microsoft.com/office/drawing/2014/main" id="{69AFF744-5FFA-4BB2-B2B8-ADB5C8E3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70">
                <a:extLst>
                  <a:ext uri="{FF2B5EF4-FFF2-40B4-BE49-F238E27FC236}">
                    <a16:creationId xmlns:a16="http://schemas.microsoft.com/office/drawing/2014/main" id="{851B9805-29C4-49F0-84CB-3E8D57D80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71">
                <a:extLst>
                  <a:ext uri="{FF2B5EF4-FFF2-40B4-BE49-F238E27FC236}">
                    <a16:creationId xmlns:a16="http://schemas.microsoft.com/office/drawing/2014/main" id="{7A2709F4-5D6F-42F2-B0E9-3FAA1EAA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72">
                <a:extLst>
                  <a:ext uri="{FF2B5EF4-FFF2-40B4-BE49-F238E27FC236}">
                    <a16:creationId xmlns:a16="http://schemas.microsoft.com/office/drawing/2014/main" id="{1879316D-C9E9-46FB-A61C-9692A6E9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73">
                <a:extLst>
                  <a:ext uri="{FF2B5EF4-FFF2-40B4-BE49-F238E27FC236}">
                    <a16:creationId xmlns:a16="http://schemas.microsoft.com/office/drawing/2014/main" id="{6A85C8F5-DF80-48BA-BDA7-90A8E682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74">
                <a:extLst>
                  <a:ext uri="{FF2B5EF4-FFF2-40B4-BE49-F238E27FC236}">
                    <a16:creationId xmlns:a16="http://schemas.microsoft.com/office/drawing/2014/main" id="{D30C95F6-DF0E-4F60-86DF-AE86F9B3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5">
                <a:extLst>
                  <a:ext uri="{FF2B5EF4-FFF2-40B4-BE49-F238E27FC236}">
                    <a16:creationId xmlns:a16="http://schemas.microsoft.com/office/drawing/2014/main" id="{5E40EDFF-69E0-49AF-9247-DBE9DF16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76">
                <a:extLst>
                  <a:ext uri="{FF2B5EF4-FFF2-40B4-BE49-F238E27FC236}">
                    <a16:creationId xmlns:a16="http://schemas.microsoft.com/office/drawing/2014/main" id="{AF2C5A9A-A957-4E70-9019-0F5F95CF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77">
                <a:extLst>
                  <a:ext uri="{FF2B5EF4-FFF2-40B4-BE49-F238E27FC236}">
                    <a16:creationId xmlns:a16="http://schemas.microsoft.com/office/drawing/2014/main" id="{69B36281-9A53-408E-9222-DAD2414D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78">
                <a:extLst>
                  <a:ext uri="{FF2B5EF4-FFF2-40B4-BE49-F238E27FC236}">
                    <a16:creationId xmlns:a16="http://schemas.microsoft.com/office/drawing/2014/main" id="{754AE7A3-9F4E-44A7-9939-0567694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79">
                <a:extLst>
                  <a:ext uri="{FF2B5EF4-FFF2-40B4-BE49-F238E27FC236}">
                    <a16:creationId xmlns:a16="http://schemas.microsoft.com/office/drawing/2014/main" id="{F77BCD07-7382-4F14-BB92-6B7D1943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80">
                <a:extLst>
                  <a:ext uri="{FF2B5EF4-FFF2-40B4-BE49-F238E27FC236}">
                    <a16:creationId xmlns:a16="http://schemas.microsoft.com/office/drawing/2014/main" id="{22793A53-2E96-414C-8254-EF4F1C0F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81">
                <a:extLst>
                  <a:ext uri="{FF2B5EF4-FFF2-40B4-BE49-F238E27FC236}">
                    <a16:creationId xmlns:a16="http://schemas.microsoft.com/office/drawing/2014/main" id="{15C7DE76-396F-4111-9B1A-5A9DBEC0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82">
                <a:extLst>
                  <a:ext uri="{FF2B5EF4-FFF2-40B4-BE49-F238E27FC236}">
                    <a16:creationId xmlns:a16="http://schemas.microsoft.com/office/drawing/2014/main" id="{1C60C9DA-7442-4D8E-AA99-DC11B179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83">
                <a:extLst>
                  <a:ext uri="{FF2B5EF4-FFF2-40B4-BE49-F238E27FC236}">
                    <a16:creationId xmlns:a16="http://schemas.microsoft.com/office/drawing/2014/main" id="{D1E06A1B-0509-4A7B-BDA5-3F8AC6819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4">
                <a:extLst>
                  <a:ext uri="{FF2B5EF4-FFF2-40B4-BE49-F238E27FC236}">
                    <a16:creationId xmlns:a16="http://schemas.microsoft.com/office/drawing/2014/main" id="{62996258-C164-439C-AF49-094B124A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85">
                <a:extLst>
                  <a:ext uri="{FF2B5EF4-FFF2-40B4-BE49-F238E27FC236}">
                    <a16:creationId xmlns:a16="http://schemas.microsoft.com/office/drawing/2014/main" id="{D92C2A74-DB14-4F19-A73D-9CC71714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86">
                <a:extLst>
                  <a:ext uri="{FF2B5EF4-FFF2-40B4-BE49-F238E27FC236}">
                    <a16:creationId xmlns:a16="http://schemas.microsoft.com/office/drawing/2014/main" id="{4150BD64-8CAF-4A86-A0E2-56ADD9B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87">
                <a:extLst>
                  <a:ext uri="{FF2B5EF4-FFF2-40B4-BE49-F238E27FC236}">
                    <a16:creationId xmlns:a16="http://schemas.microsoft.com/office/drawing/2014/main" id="{A46E04FD-21CC-4FC3-9C97-7DDFE661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solidFill>
                <a:srgbClr val="2898D4"/>
              </a:solidFill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88">
                <a:extLst>
                  <a:ext uri="{FF2B5EF4-FFF2-40B4-BE49-F238E27FC236}">
                    <a16:creationId xmlns:a16="http://schemas.microsoft.com/office/drawing/2014/main" id="{507B2B7E-5B07-4D5B-9DE7-2FAD5B64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89">
                <a:extLst>
                  <a:ext uri="{FF2B5EF4-FFF2-40B4-BE49-F238E27FC236}">
                    <a16:creationId xmlns:a16="http://schemas.microsoft.com/office/drawing/2014/main" id="{E8AA2303-9B94-48D4-A425-7D99C617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90">
                <a:extLst>
                  <a:ext uri="{FF2B5EF4-FFF2-40B4-BE49-F238E27FC236}">
                    <a16:creationId xmlns:a16="http://schemas.microsoft.com/office/drawing/2014/main" id="{1A001415-DF05-48E1-97A5-9E057133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91">
                <a:extLst>
                  <a:ext uri="{FF2B5EF4-FFF2-40B4-BE49-F238E27FC236}">
                    <a16:creationId xmlns:a16="http://schemas.microsoft.com/office/drawing/2014/main" id="{0EC6976C-C1B3-4E3D-9A7E-53EFB989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92">
                <a:extLst>
                  <a:ext uri="{FF2B5EF4-FFF2-40B4-BE49-F238E27FC236}">
                    <a16:creationId xmlns:a16="http://schemas.microsoft.com/office/drawing/2014/main" id="{99C59858-847B-48E1-9959-1C867FAA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93">
                <a:extLst>
                  <a:ext uri="{FF2B5EF4-FFF2-40B4-BE49-F238E27FC236}">
                    <a16:creationId xmlns:a16="http://schemas.microsoft.com/office/drawing/2014/main" id="{E6B235D0-9C1E-4ECA-8414-44AB7C17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94">
                <a:extLst>
                  <a:ext uri="{FF2B5EF4-FFF2-40B4-BE49-F238E27FC236}">
                    <a16:creationId xmlns:a16="http://schemas.microsoft.com/office/drawing/2014/main" id="{2AD93C82-45BA-4A65-975D-682622DB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95">
                <a:extLst>
                  <a:ext uri="{FF2B5EF4-FFF2-40B4-BE49-F238E27FC236}">
                    <a16:creationId xmlns:a16="http://schemas.microsoft.com/office/drawing/2014/main" id="{4529028E-823E-44D4-B876-B30C4DC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96">
                <a:extLst>
                  <a:ext uri="{FF2B5EF4-FFF2-40B4-BE49-F238E27FC236}">
                    <a16:creationId xmlns:a16="http://schemas.microsoft.com/office/drawing/2014/main" id="{2BF2290E-ECD0-46AD-9CE2-64B7CA094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97">
                <a:extLst>
                  <a:ext uri="{FF2B5EF4-FFF2-40B4-BE49-F238E27FC236}">
                    <a16:creationId xmlns:a16="http://schemas.microsoft.com/office/drawing/2014/main" id="{2C38D3AB-74F7-47B8-93D7-0BD6098B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98">
                <a:extLst>
                  <a:ext uri="{FF2B5EF4-FFF2-40B4-BE49-F238E27FC236}">
                    <a16:creationId xmlns:a16="http://schemas.microsoft.com/office/drawing/2014/main" id="{F655EA75-2CB4-4822-B535-CF7289EA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99">
                <a:extLst>
                  <a:ext uri="{FF2B5EF4-FFF2-40B4-BE49-F238E27FC236}">
                    <a16:creationId xmlns:a16="http://schemas.microsoft.com/office/drawing/2014/main" id="{6DF1185D-BDF3-4ADB-B6AF-C05F44D1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100">
                <a:extLst>
                  <a:ext uri="{FF2B5EF4-FFF2-40B4-BE49-F238E27FC236}">
                    <a16:creationId xmlns:a16="http://schemas.microsoft.com/office/drawing/2014/main" id="{0E3851D1-7F3E-4A2C-B836-4DC1AF3C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01">
                <a:extLst>
                  <a:ext uri="{FF2B5EF4-FFF2-40B4-BE49-F238E27FC236}">
                    <a16:creationId xmlns:a16="http://schemas.microsoft.com/office/drawing/2014/main" id="{924E520A-83FA-4768-928D-4A6D5547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02">
                <a:extLst>
                  <a:ext uri="{FF2B5EF4-FFF2-40B4-BE49-F238E27FC236}">
                    <a16:creationId xmlns:a16="http://schemas.microsoft.com/office/drawing/2014/main" id="{82BDA2F1-1BFF-4B38-814F-AAADA267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03">
                <a:extLst>
                  <a:ext uri="{FF2B5EF4-FFF2-40B4-BE49-F238E27FC236}">
                    <a16:creationId xmlns:a16="http://schemas.microsoft.com/office/drawing/2014/main" id="{B0AAE6A1-4388-49D0-886C-56329BB8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04">
                <a:extLst>
                  <a:ext uri="{FF2B5EF4-FFF2-40B4-BE49-F238E27FC236}">
                    <a16:creationId xmlns:a16="http://schemas.microsoft.com/office/drawing/2014/main" id="{10C0238A-68C7-4373-BA3A-9A2BC9CD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05">
                <a:extLst>
                  <a:ext uri="{FF2B5EF4-FFF2-40B4-BE49-F238E27FC236}">
                    <a16:creationId xmlns:a16="http://schemas.microsoft.com/office/drawing/2014/main" id="{37019CDA-F533-444A-A2FC-9347913F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06">
                <a:extLst>
                  <a:ext uri="{FF2B5EF4-FFF2-40B4-BE49-F238E27FC236}">
                    <a16:creationId xmlns:a16="http://schemas.microsoft.com/office/drawing/2014/main" id="{398AB725-47FC-433A-95D8-C018763D6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07">
                <a:extLst>
                  <a:ext uri="{FF2B5EF4-FFF2-40B4-BE49-F238E27FC236}">
                    <a16:creationId xmlns:a16="http://schemas.microsoft.com/office/drawing/2014/main" id="{9BC3B02B-B283-487B-B01C-2D7A8571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08">
                <a:extLst>
                  <a:ext uri="{FF2B5EF4-FFF2-40B4-BE49-F238E27FC236}">
                    <a16:creationId xmlns:a16="http://schemas.microsoft.com/office/drawing/2014/main" id="{B81EB01E-18B8-480A-99B7-F5D7435B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09">
                <a:extLst>
                  <a:ext uri="{FF2B5EF4-FFF2-40B4-BE49-F238E27FC236}">
                    <a16:creationId xmlns:a16="http://schemas.microsoft.com/office/drawing/2014/main" id="{57FEAB72-F887-46BF-A744-4753515C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10">
                <a:extLst>
                  <a:ext uri="{FF2B5EF4-FFF2-40B4-BE49-F238E27FC236}">
                    <a16:creationId xmlns:a16="http://schemas.microsoft.com/office/drawing/2014/main" id="{026CE0B5-E113-4924-B664-19FBF2C1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11">
                <a:extLst>
                  <a:ext uri="{FF2B5EF4-FFF2-40B4-BE49-F238E27FC236}">
                    <a16:creationId xmlns:a16="http://schemas.microsoft.com/office/drawing/2014/main" id="{D57FDE70-908D-40F8-A5E1-AB02505E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12">
                <a:extLst>
                  <a:ext uri="{FF2B5EF4-FFF2-40B4-BE49-F238E27FC236}">
                    <a16:creationId xmlns:a16="http://schemas.microsoft.com/office/drawing/2014/main" id="{5C10A4F8-21FF-48D1-8914-836430F47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13">
                <a:extLst>
                  <a:ext uri="{FF2B5EF4-FFF2-40B4-BE49-F238E27FC236}">
                    <a16:creationId xmlns:a16="http://schemas.microsoft.com/office/drawing/2014/main" id="{1E21EA10-B221-4104-B9F5-7432C053F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14">
                <a:extLst>
                  <a:ext uri="{FF2B5EF4-FFF2-40B4-BE49-F238E27FC236}">
                    <a16:creationId xmlns:a16="http://schemas.microsoft.com/office/drawing/2014/main" id="{D23C8E48-E035-46E5-9E4B-0D411F66E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15">
                <a:extLst>
                  <a:ext uri="{FF2B5EF4-FFF2-40B4-BE49-F238E27FC236}">
                    <a16:creationId xmlns:a16="http://schemas.microsoft.com/office/drawing/2014/main" id="{E5F3C9EC-89DA-4ACB-95EB-17899806A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16">
                <a:extLst>
                  <a:ext uri="{FF2B5EF4-FFF2-40B4-BE49-F238E27FC236}">
                    <a16:creationId xmlns:a16="http://schemas.microsoft.com/office/drawing/2014/main" id="{77C38089-CC2A-4720-B538-F4F657A9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17">
                <a:extLst>
                  <a:ext uri="{FF2B5EF4-FFF2-40B4-BE49-F238E27FC236}">
                    <a16:creationId xmlns:a16="http://schemas.microsoft.com/office/drawing/2014/main" id="{9003D769-9C7F-40F2-82EC-8847F765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18">
                <a:extLst>
                  <a:ext uri="{FF2B5EF4-FFF2-40B4-BE49-F238E27FC236}">
                    <a16:creationId xmlns:a16="http://schemas.microsoft.com/office/drawing/2014/main" id="{AC703889-E636-463A-B396-284B4882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19">
                <a:extLst>
                  <a:ext uri="{FF2B5EF4-FFF2-40B4-BE49-F238E27FC236}">
                    <a16:creationId xmlns:a16="http://schemas.microsoft.com/office/drawing/2014/main" id="{1F82574C-01B0-459A-9C5A-7231E7F9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120">
                <a:extLst>
                  <a:ext uri="{FF2B5EF4-FFF2-40B4-BE49-F238E27FC236}">
                    <a16:creationId xmlns:a16="http://schemas.microsoft.com/office/drawing/2014/main" id="{FC8CC68F-CA94-4616-8634-7FF0CD0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21">
                <a:extLst>
                  <a:ext uri="{FF2B5EF4-FFF2-40B4-BE49-F238E27FC236}">
                    <a16:creationId xmlns:a16="http://schemas.microsoft.com/office/drawing/2014/main" id="{073BA497-7566-471D-AD0F-BF43E68C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22">
                <a:extLst>
                  <a:ext uri="{FF2B5EF4-FFF2-40B4-BE49-F238E27FC236}">
                    <a16:creationId xmlns:a16="http://schemas.microsoft.com/office/drawing/2014/main" id="{0780F781-2765-4D78-A901-3D91C61C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23">
                <a:extLst>
                  <a:ext uri="{FF2B5EF4-FFF2-40B4-BE49-F238E27FC236}">
                    <a16:creationId xmlns:a16="http://schemas.microsoft.com/office/drawing/2014/main" id="{B81E7E6A-51C6-4EC0-8928-6CF796B6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24">
                <a:extLst>
                  <a:ext uri="{FF2B5EF4-FFF2-40B4-BE49-F238E27FC236}">
                    <a16:creationId xmlns:a16="http://schemas.microsoft.com/office/drawing/2014/main" id="{56DF0948-0C49-4D77-B8A9-169DF58E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25">
                <a:extLst>
                  <a:ext uri="{FF2B5EF4-FFF2-40B4-BE49-F238E27FC236}">
                    <a16:creationId xmlns:a16="http://schemas.microsoft.com/office/drawing/2014/main" id="{7B877978-C520-4442-A74E-5F829411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26">
                <a:extLst>
                  <a:ext uri="{FF2B5EF4-FFF2-40B4-BE49-F238E27FC236}">
                    <a16:creationId xmlns:a16="http://schemas.microsoft.com/office/drawing/2014/main" id="{DDFEE2EF-8674-4683-A808-82AB5829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27">
                <a:extLst>
                  <a:ext uri="{FF2B5EF4-FFF2-40B4-BE49-F238E27FC236}">
                    <a16:creationId xmlns:a16="http://schemas.microsoft.com/office/drawing/2014/main" id="{EB9BA69C-0450-4C72-83E0-D25B94BA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28">
                <a:extLst>
                  <a:ext uri="{FF2B5EF4-FFF2-40B4-BE49-F238E27FC236}">
                    <a16:creationId xmlns:a16="http://schemas.microsoft.com/office/drawing/2014/main" id="{87F5C843-F201-4E6E-98C5-2DFE484E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29">
                <a:extLst>
                  <a:ext uri="{FF2B5EF4-FFF2-40B4-BE49-F238E27FC236}">
                    <a16:creationId xmlns:a16="http://schemas.microsoft.com/office/drawing/2014/main" id="{6693DDC5-F49B-4992-85F1-ACBD80EBA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30">
                <a:extLst>
                  <a:ext uri="{FF2B5EF4-FFF2-40B4-BE49-F238E27FC236}">
                    <a16:creationId xmlns:a16="http://schemas.microsoft.com/office/drawing/2014/main" id="{AC14E1CC-8B2F-46A5-85BE-3DBCD0580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31">
                <a:extLst>
                  <a:ext uri="{FF2B5EF4-FFF2-40B4-BE49-F238E27FC236}">
                    <a16:creationId xmlns:a16="http://schemas.microsoft.com/office/drawing/2014/main" id="{191A22E2-CB65-4870-A911-41C3D3DB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32">
                <a:extLst>
                  <a:ext uri="{FF2B5EF4-FFF2-40B4-BE49-F238E27FC236}">
                    <a16:creationId xmlns:a16="http://schemas.microsoft.com/office/drawing/2014/main" id="{54F72444-CADD-4F1B-BDB3-BEF5DECA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33">
                <a:extLst>
                  <a:ext uri="{FF2B5EF4-FFF2-40B4-BE49-F238E27FC236}">
                    <a16:creationId xmlns:a16="http://schemas.microsoft.com/office/drawing/2014/main" id="{EC8755F0-DAB4-4816-A767-24FEA6BA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34">
                <a:extLst>
                  <a:ext uri="{FF2B5EF4-FFF2-40B4-BE49-F238E27FC236}">
                    <a16:creationId xmlns:a16="http://schemas.microsoft.com/office/drawing/2014/main" id="{CABA5ED4-5ACB-4B58-BEC3-768ED500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35">
                <a:extLst>
                  <a:ext uri="{FF2B5EF4-FFF2-40B4-BE49-F238E27FC236}">
                    <a16:creationId xmlns:a16="http://schemas.microsoft.com/office/drawing/2014/main" id="{EA1D9808-1689-4741-8A0A-23FFD17E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36">
                <a:extLst>
                  <a:ext uri="{FF2B5EF4-FFF2-40B4-BE49-F238E27FC236}">
                    <a16:creationId xmlns:a16="http://schemas.microsoft.com/office/drawing/2014/main" id="{E84019DD-B91D-4012-9398-6710CF4F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37">
                <a:extLst>
                  <a:ext uri="{FF2B5EF4-FFF2-40B4-BE49-F238E27FC236}">
                    <a16:creationId xmlns:a16="http://schemas.microsoft.com/office/drawing/2014/main" id="{47D448B3-67D4-4C7C-A685-B96B118E9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38">
                <a:extLst>
                  <a:ext uri="{FF2B5EF4-FFF2-40B4-BE49-F238E27FC236}">
                    <a16:creationId xmlns:a16="http://schemas.microsoft.com/office/drawing/2014/main" id="{5102673B-671E-4924-B55D-FF123633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39">
                <a:extLst>
                  <a:ext uri="{FF2B5EF4-FFF2-40B4-BE49-F238E27FC236}">
                    <a16:creationId xmlns:a16="http://schemas.microsoft.com/office/drawing/2014/main" id="{EA3DC64C-4A4C-4306-A2FF-22331D5E7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40">
                <a:extLst>
                  <a:ext uri="{FF2B5EF4-FFF2-40B4-BE49-F238E27FC236}">
                    <a16:creationId xmlns:a16="http://schemas.microsoft.com/office/drawing/2014/main" id="{E7564BDA-1860-4634-A237-D6213FD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41">
                <a:extLst>
                  <a:ext uri="{FF2B5EF4-FFF2-40B4-BE49-F238E27FC236}">
                    <a16:creationId xmlns:a16="http://schemas.microsoft.com/office/drawing/2014/main" id="{76CC8511-BDFE-4DD1-8C83-07C3CD815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42">
                <a:extLst>
                  <a:ext uri="{FF2B5EF4-FFF2-40B4-BE49-F238E27FC236}">
                    <a16:creationId xmlns:a16="http://schemas.microsoft.com/office/drawing/2014/main" id="{E52C3FB8-0917-4B6B-82DB-A3F4E01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43">
                <a:extLst>
                  <a:ext uri="{FF2B5EF4-FFF2-40B4-BE49-F238E27FC236}">
                    <a16:creationId xmlns:a16="http://schemas.microsoft.com/office/drawing/2014/main" id="{DAB599D0-0F1B-4922-87EC-B103D064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44">
                <a:extLst>
                  <a:ext uri="{FF2B5EF4-FFF2-40B4-BE49-F238E27FC236}">
                    <a16:creationId xmlns:a16="http://schemas.microsoft.com/office/drawing/2014/main" id="{DA66F793-285D-4290-85C9-864D32B2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45">
                <a:extLst>
                  <a:ext uri="{FF2B5EF4-FFF2-40B4-BE49-F238E27FC236}">
                    <a16:creationId xmlns:a16="http://schemas.microsoft.com/office/drawing/2014/main" id="{1D9A0D48-3666-4059-9216-385BA097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46">
                <a:extLst>
                  <a:ext uri="{FF2B5EF4-FFF2-40B4-BE49-F238E27FC236}">
                    <a16:creationId xmlns:a16="http://schemas.microsoft.com/office/drawing/2014/main" id="{8491FB85-3762-4FD5-89B7-2D867EAD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47">
                <a:extLst>
                  <a:ext uri="{FF2B5EF4-FFF2-40B4-BE49-F238E27FC236}">
                    <a16:creationId xmlns:a16="http://schemas.microsoft.com/office/drawing/2014/main" id="{E1F3CA26-9005-40D4-9757-2F4BF64A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48">
                <a:extLst>
                  <a:ext uri="{FF2B5EF4-FFF2-40B4-BE49-F238E27FC236}">
                    <a16:creationId xmlns:a16="http://schemas.microsoft.com/office/drawing/2014/main" id="{D39BF917-6EDD-417F-AD1E-B4638E10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49">
                <a:extLst>
                  <a:ext uri="{FF2B5EF4-FFF2-40B4-BE49-F238E27FC236}">
                    <a16:creationId xmlns:a16="http://schemas.microsoft.com/office/drawing/2014/main" id="{E77460D0-FFD9-4D43-B028-5E16E0E3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50">
                <a:extLst>
                  <a:ext uri="{FF2B5EF4-FFF2-40B4-BE49-F238E27FC236}">
                    <a16:creationId xmlns:a16="http://schemas.microsoft.com/office/drawing/2014/main" id="{88148B53-98A5-483E-B9D0-5D75CB06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51">
                <a:extLst>
                  <a:ext uri="{FF2B5EF4-FFF2-40B4-BE49-F238E27FC236}">
                    <a16:creationId xmlns:a16="http://schemas.microsoft.com/office/drawing/2014/main" id="{F82CA43E-AAA2-444D-A61B-CD7F2444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52">
                <a:extLst>
                  <a:ext uri="{FF2B5EF4-FFF2-40B4-BE49-F238E27FC236}">
                    <a16:creationId xmlns:a16="http://schemas.microsoft.com/office/drawing/2014/main" id="{1084B31E-027C-4218-84F9-D6B3FD42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53">
                <a:extLst>
                  <a:ext uri="{FF2B5EF4-FFF2-40B4-BE49-F238E27FC236}">
                    <a16:creationId xmlns:a16="http://schemas.microsoft.com/office/drawing/2014/main" id="{CE7CE6BD-80F0-47B1-ACB6-9537414F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54">
                <a:extLst>
                  <a:ext uri="{FF2B5EF4-FFF2-40B4-BE49-F238E27FC236}">
                    <a16:creationId xmlns:a16="http://schemas.microsoft.com/office/drawing/2014/main" id="{173DD3D4-5F93-4D2E-8ECD-96216764B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55">
                <a:extLst>
                  <a:ext uri="{FF2B5EF4-FFF2-40B4-BE49-F238E27FC236}">
                    <a16:creationId xmlns:a16="http://schemas.microsoft.com/office/drawing/2014/main" id="{C75AD350-C453-449B-AF2F-98C7D7E19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56">
                <a:extLst>
                  <a:ext uri="{FF2B5EF4-FFF2-40B4-BE49-F238E27FC236}">
                    <a16:creationId xmlns:a16="http://schemas.microsoft.com/office/drawing/2014/main" id="{428495EF-67CE-426D-9741-78D1B93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57">
                <a:extLst>
                  <a:ext uri="{FF2B5EF4-FFF2-40B4-BE49-F238E27FC236}">
                    <a16:creationId xmlns:a16="http://schemas.microsoft.com/office/drawing/2014/main" id="{35CC551D-C34E-4814-8368-046A10C8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58">
                <a:extLst>
                  <a:ext uri="{FF2B5EF4-FFF2-40B4-BE49-F238E27FC236}">
                    <a16:creationId xmlns:a16="http://schemas.microsoft.com/office/drawing/2014/main" id="{7C4E2906-3ADF-4079-A349-D72C17E8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59">
                <a:extLst>
                  <a:ext uri="{FF2B5EF4-FFF2-40B4-BE49-F238E27FC236}">
                    <a16:creationId xmlns:a16="http://schemas.microsoft.com/office/drawing/2014/main" id="{281BDA83-5716-4C20-BF42-E1D26EA8F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60">
                <a:extLst>
                  <a:ext uri="{FF2B5EF4-FFF2-40B4-BE49-F238E27FC236}">
                    <a16:creationId xmlns:a16="http://schemas.microsoft.com/office/drawing/2014/main" id="{15091128-6121-49B1-BD9F-063C43DD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61">
                <a:extLst>
                  <a:ext uri="{FF2B5EF4-FFF2-40B4-BE49-F238E27FC236}">
                    <a16:creationId xmlns:a16="http://schemas.microsoft.com/office/drawing/2014/main" id="{CEC3D929-49F1-4BDC-A78A-DFF68339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62">
                <a:extLst>
                  <a:ext uri="{FF2B5EF4-FFF2-40B4-BE49-F238E27FC236}">
                    <a16:creationId xmlns:a16="http://schemas.microsoft.com/office/drawing/2014/main" id="{44488157-EB02-4A9D-BABC-5BB1C8D1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63">
                <a:extLst>
                  <a:ext uri="{FF2B5EF4-FFF2-40B4-BE49-F238E27FC236}">
                    <a16:creationId xmlns:a16="http://schemas.microsoft.com/office/drawing/2014/main" id="{01FF9A2B-962B-4388-BE6D-DC91BE48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64">
                <a:extLst>
                  <a:ext uri="{FF2B5EF4-FFF2-40B4-BE49-F238E27FC236}">
                    <a16:creationId xmlns:a16="http://schemas.microsoft.com/office/drawing/2014/main" id="{CF7345E2-8C8F-4D10-AFBB-D7C51C85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65">
                <a:extLst>
                  <a:ext uri="{FF2B5EF4-FFF2-40B4-BE49-F238E27FC236}">
                    <a16:creationId xmlns:a16="http://schemas.microsoft.com/office/drawing/2014/main" id="{A1B4DAF1-91F5-4DC9-963B-5AD89D64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66">
                <a:extLst>
                  <a:ext uri="{FF2B5EF4-FFF2-40B4-BE49-F238E27FC236}">
                    <a16:creationId xmlns:a16="http://schemas.microsoft.com/office/drawing/2014/main" id="{06842007-B610-4211-BD2A-773B59B7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67">
                <a:extLst>
                  <a:ext uri="{FF2B5EF4-FFF2-40B4-BE49-F238E27FC236}">
                    <a16:creationId xmlns:a16="http://schemas.microsoft.com/office/drawing/2014/main" id="{006F2FCF-33EF-4AA5-BF01-3E82AD63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68">
                <a:extLst>
                  <a:ext uri="{FF2B5EF4-FFF2-40B4-BE49-F238E27FC236}">
                    <a16:creationId xmlns:a16="http://schemas.microsoft.com/office/drawing/2014/main" id="{390667E2-B0A6-48A4-B4D3-C6DED26F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69">
                <a:extLst>
                  <a:ext uri="{FF2B5EF4-FFF2-40B4-BE49-F238E27FC236}">
                    <a16:creationId xmlns:a16="http://schemas.microsoft.com/office/drawing/2014/main" id="{AED6C12C-5357-431F-82B3-D7B4CFBE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70">
                <a:extLst>
                  <a:ext uri="{FF2B5EF4-FFF2-40B4-BE49-F238E27FC236}">
                    <a16:creationId xmlns:a16="http://schemas.microsoft.com/office/drawing/2014/main" id="{86B83834-159D-4CBF-90C6-8276D80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71">
                <a:extLst>
                  <a:ext uri="{FF2B5EF4-FFF2-40B4-BE49-F238E27FC236}">
                    <a16:creationId xmlns:a16="http://schemas.microsoft.com/office/drawing/2014/main" id="{766199FB-3AB0-40CE-84A6-40243F049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72">
                <a:extLst>
                  <a:ext uri="{FF2B5EF4-FFF2-40B4-BE49-F238E27FC236}">
                    <a16:creationId xmlns:a16="http://schemas.microsoft.com/office/drawing/2014/main" id="{35E3A4DA-8C9D-4FBB-8987-413D6E27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73">
                <a:extLst>
                  <a:ext uri="{FF2B5EF4-FFF2-40B4-BE49-F238E27FC236}">
                    <a16:creationId xmlns:a16="http://schemas.microsoft.com/office/drawing/2014/main" id="{0980C006-254A-46BD-A15D-3D1BAD62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74">
                <a:extLst>
                  <a:ext uri="{FF2B5EF4-FFF2-40B4-BE49-F238E27FC236}">
                    <a16:creationId xmlns:a16="http://schemas.microsoft.com/office/drawing/2014/main" id="{8CF96C6C-A9AA-47E0-8AAF-83F87F3B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75">
                <a:extLst>
                  <a:ext uri="{FF2B5EF4-FFF2-40B4-BE49-F238E27FC236}">
                    <a16:creationId xmlns:a16="http://schemas.microsoft.com/office/drawing/2014/main" id="{FBAEE54B-0BA8-47B3-A27A-ABD4556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76">
                <a:extLst>
                  <a:ext uri="{FF2B5EF4-FFF2-40B4-BE49-F238E27FC236}">
                    <a16:creationId xmlns:a16="http://schemas.microsoft.com/office/drawing/2014/main" id="{0368A532-395A-4394-B6F3-6397639C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77">
                <a:extLst>
                  <a:ext uri="{FF2B5EF4-FFF2-40B4-BE49-F238E27FC236}">
                    <a16:creationId xmlns:a16="http://schemas.microsoft.com/office/drawing/2014/main" id="{256652FD-6AF5-4B7A-BB3F-6B9BF19F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78">
                <a:extLst>
                  <a:ext uri="{FF2B5EF4-FFF2-40B4-BE49-F238E27FC236}">
                    <a16:creationId xmlns:a16="http://schemas.microsoft.com/office/drawing/2014/main" id="{759061BD-8D92-4901-8515-DC073A976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79">
                <a:extLst>
                  <a:ext uri="{FF2B5EF4-FFF2-40B4-BE49-F238E27FC236}">
                    <a16:creationId xmlns:a16="http://schemas.microsoft.com/office/drawing/2014/main" id="{D67F2CC0-0174-40FD-B28C-CFBBF3F4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80">
                <a:extLst>
                  <a:ext uri="{FF2B5EF4-FFF2-40B4-BE49-F238E27FC236}">
                    <a16:creationId xmlns:a16="http://schemas.microsoft.com/office/drawing/2014/main" id="{41716412-2DBD-43B3-9A0C-A12A9EA05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81">
                <a:extLst>
                  <a:ext uri="{FF2B5EF4-FFF2-40B4-BE49-F238E27FC236}">
                    <a16:creationId xmlns:a16="http://schemas.microsoft.com/office/drawing/2014/main" id="{25C73B1E-7D79-4C53-8040-B467DBE2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82">
                <a:extLst>
                  <a:ext uri="{FF2B5EF4-FFF2-40B4-BE49-F238E27FC236}">
                    <a16:creationId xmlns:a16="http://schemas.microsoft.com/office/drawing/2014/main" id="{4D3347AE-F461-43D6-90B7-3023C89A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83">
                <a:extLst>
                  <a:ext uri="{FF2B5EF4-FFF2-40B4-BE49-F238E27FC236}">
                    <a16:creationId xmlns:a16="http://schemas.microsoft.com/office/drawing/2014/main" id="{4F175883-1D34-4623-A3BA-B490DF33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84">
                <a:extLst>
                  <a:ext uri="{FF2B5EF4-FFF2-40B4-BE49-F238E27FC236}">
                    <a16:creationId xmlns:a16="http://schemas.microsoft.com/office/drawing/2014/main" id="{F0D1F9C5-ACAD-4B5D-A783-1F8F057A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85">
                <a:extLst>
                  <a:ext uri="{FF2B5EF4-FFF2-40B4-BE49-F238E27FC236}">
                    <a16:creationId xmlns:a16="http://schemas.microsoft.com/office/drawing/2014/main" id="{BBA9CB6C-9E54-4A13-AE64-4D0A423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86">
                <a:extLst>
                  <a:ext uri="{FF2B5EF4-FFF2-40B4-BE49-F238E27FC236}">
                    <a16:creationId xmlns:a16="http://schemas.microsoft.com/office/drawing/2014/main" id="{CDE8E0D6-634A-4D02-BB92-96912CC9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87">
                <a:extLst>
                  <a:ext uri="{FF2B5EF4-FFF2-40B4-BE49-F238E27FC236}">
                    <a16:creationId xmlns:a16="http://schemas.microsoft.com/office/drawing/2014/main" id="{481CE582-24B6-4646-8A5B-DE1CDB10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88">
                <a:extLst>
                  <a:ext uri="{FF2B5EF4-FFF2-40B4-BE49-F238E27FC236}">
                    <a16:creationId xmlns:a16="http://schemas.microsoft.com/office/drawing/2014/main" id="{5B9C1F16-9EBC-41F2-8EE3-9B81B8D3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89">
                <a:extLst>
                  <a:ext uri="{FF2B5EF4-FFF2-40B4-BE49-F238E27FC236}">
                    <a16:creationId xmlns:a16="http://schemas.microsoft.com/office/drawing/2014/main" id="{4B24F8B9-B5A5-4CD7-B32A-C112EE70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90">
                <a:extLst>
                  <a:ext uri="{FF2B5EF4-FFF2-40B4-BE49-F238E27FC236}">
                    <a16:creationId xmlns:a16="http://schemas.microsoft.com/office/drawing/2014/main" id="{A722A35A-D2D3-4DC1-BD99-5D9CA1A6D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91">
                <a:extLst>
                  <a:ext uri="{FF2B5EF4-FFF2-40B4-BE49-F238E27FC236}">
                    <a16:creationId xmlns:a16="http://schemas.microsoft.com/office/drawing/2014/main" id="{B5392EE0-0687-45F1-A677-2E06CBA3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92">
                <a:extLst>
                  <a:ext uri="{FF2B5EF4-FFF2-40B4-BE49-F238E27FC236}">
                    <a16:creationId xmlns:a16="http://schemas.microsoft.com/office/drawing/2014/main" id="{B517545D-5605-43FC-9275-717F705E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93">
                <a:extLst>
                  <a:ext uri="{FF2B5EF4-FFF2-40B4-BE49-F238E27FC236}">
                    <a16:creationId xmlns:a16="http://schemas.microsoft.com/office/drawing/2014/main" id="{4D254A22-A1F2-48C6-899A-45A952A6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94">
                <a:extLst>
                  <a:ext uri="{FF2B5EF4-FFF2-40B4-BE49-F238E27FC236}">
                    <a16:creationId xmlns:a16="http://schemas.microsoft.com/office/drawing/2014/main" id="{C1914BE8-BCD8-4C66-8F4D-1D0E3ECD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95">
                <a:extLst>
                  <a:ext uri="{FF2B5EF4-FFF2-40B4-BE49-F238E27FC236}">
                    <a16:creationId xmlns:a16="http://schemas.microsoft.com/office/drawing/2014/main" id="{BE37F81E-A0D3-4F2F-B5D9-F2695F19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96">
                <a:extLst>
                  <a:ext uri="{FF2B5EF4-FFF2-40B4-BE49-F238E27FC236}">
                    <a16:creationId xmlns:a16="http://schemas.microsoft.com/office/drawing/2014/main" id="{1DF8D224-E14B-40A3-8584-509FE8A4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97">
                <a:extLst>
                  <a:ext uri="{FF2B5EF4-FFF2-40B4-BE49-F238E27FC236}">
                    <a16:creationId xmlns:a16="http://schemas.microsoft.com/office/drawing/2014/main" id="{33BA6863-7122-466D-B8CD-565A4EAA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98">
                <a:extLst>
                  <a:ext uri="{FF2B5EF4-FFF2-40B4-BE49-F238E27FC236}">
                    <a16:creationId xmlns:a16="http://schemas.microsoft.com/office/drawing/2014/main" id="{F9328FD1-E5F2-482A-BC38-BA99BAFA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99">
                <a:extLst>
                  <a:ext uri="{FF2B5EF4-FFF2-40B4-BE49-F238E27FC236}">
                    <a16:creationId xmlns:a16="http://schemas.microsoft.com/office/drawing/2014/main" id="{DCFB80E2-C78C-4CD3-8F92-1585F43F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00">
                <a:extLst>
                  <a:ext uri="{FF2B5EF4-FFF2-40B4-BE49-F238E27FC236}">
                    <a16:creationId xmlns:a16="http://schemas.microsoft.com/office/drawing/2014/main" id="{A4CCED8F-3D48-4FAA-93AE-35F7CE07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01">
                <a:extLst>
                  <a:ext uri="{FF2B5EF4-FFF2-40B4-BE49-F238E27FC236}">
                    <a16:creationId xmlns:a16="http://schemas.microsoft.com/office/drawing/2014/main" id="{8C58D982-52B4-4641-98FC-9C8DD0BD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02">
                <a:extLst>
                  <a:ext uri="{FF2B5EF4-FFF2-40B4-BE49-F238E27FC236}">
                    <a16:creationId xmlns:a16="http://schemas.microsoft.com/office/drawing/2014/main" id="{909702A6-85FB-42BC-B591-AC2759D3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03">
                <a:extLst>
                  <a:ext uri="{FF2B5EF4-FFF2-40B4-BE49-F238E27FC236}">
                    <a16:creationId xmlns:a16="http://schemas.microsoft.com/office/drawing/2014/main" id="{1994ABA2-3210-4254-87BE-6C37A161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04">
                <a:extLst>
                  <a:ext uri="{FF2B5EF4-FFF2-40B4-BE49-F238E27FC236}">
                    <a16:creationId xmlns:a16="http://schemas.microsoft.com/office/drawing/2014/main" id="{E0E0CBD2-B5D3-47B9-B3F1-E0665E25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17" name="Group 406">
                <a:extLst>
                  <a:ext uri="{FF2B5EF4-FFF2-40B4-BE49-F238E27FC236}">
                    <a16:creationId xmlns:a16="http://schemas.microsoft.com/office/drawing/2014/main" id="{90F1CBAF-EDFC-4C98-A046-B2CEF01310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1000" name="Freeform 206">
                  <a:extLst>
                    <a:ext uri="{FF2B5EF4-FFF2-40B4-BE49-F238E27FC236}">
                      <a16:creationId xmlns:a16="http://schemas.microsoft.com/office/drawing/2014/main" id="{5CA5E85D-85F3-45BD-9F36-7BB494A27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1" name="Freeform 207">
                  <a:extLst>
                    <a:ext uri="{FF2B5EF4-FFF2-40B4-BE49-F238E27FC236}">
                      <a16:creationId xmlns:a16="http://schemas.microsoft.com/office/drawing/2014/main" id="{0F690931-4B68-48F7-A8CC-4DDDECFA1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2" name="Freeform 208">
                  <a:extLst>
                    <a:ext uri="{FF2B5EF4-FFF2-40B4-BE49-F238E27FC236}">
                      <a16:creationId xmlns:a16="http://schemas.microsoft.com/office/drawing/2014/main" id="{040FCC4A-D732-48EB-8A34-1300807B8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3" name="Freeform 209">
                  <a:extLst>
                    <a:ext uri="{FF2B5EF4-FFF2-40B4-BE49-F238E27FC236}">
                      <a16:creationId xmlns:a16="http://schemas.microsoft.com/office/drawing/2014/main" id="{D071887B-B1BF-4D7E-8F6A-E7F082AB7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4" name="Freeform 210">
                  <a:extLst>
                    <a:ext uri="{FF2B5EF4-FFF2-40B4-BE49-F238E27FC236}">
                      <a16:creationId xmlns:a16="http://schemas.microsoft.com/office/drawing/2014/main" id="{798AB824-BD22-49A0-AFFB-2CB75DE97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5" name="Freeform 211">
                  <a:extLst>
                    <a:ext uri="{FF2B5EF4-FFF2-40B4-BE49-F238E27FC236}">
                      <a16:creationId xmlns:a16="http://schemas.microsoft.com/office/drawing/2014/main" id="{E59EB454-82B9-4925-BB35-23B71CDA7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6" name="Freeform 212">
                  <a:extLst>
                    <a:ext uri="{FF2B5EF4-FFF2-40B4-BE49-F238E27FC236}">
                      <a16:creationId xmlns:a16="http://schemas.microsoft.com/office/drawing/2014/main" id="{7C3EEFD5-5A09-4C57-8EB4-EA6DFCFBC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7" name="Freeform 213">
                  <a:extLst>
                    <a:ext uri="{FF2B5EF4-FFF2-40B4-BE49-F238E27FC236}">
                      <a16:creationId xmlns:a16="http://schemas.microsoft.com/office/drawing/2014/main" id="{1DD6605E-3D3A-4A1B-9AFB-31FB14DFF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8" name="Freeform 214">
                  <a:extLst>
                    <a:ext uri="{FF2B5EF4-FFF2-40B4-BE49-F238E27FC236}">
                      <a16:creationId xmlns:a16="http://schemas.microsoft.com/office/drawing/2014/main" id="{8B04642F-B909-4C6F-8F1E-4C0AC5D65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9" name="Freeform 215">
                  <a:extLst>
                    <a:ext uri="{FF2B5EF4-FFF2-40B4-BE49-F238E27FC236}">
                      <a16:creationId xmlns:a16="http://schemas.microsoft.com/office/drawing/2014/main" id="{057FC118-63E1-4022-961B-8845E2D6A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0" name="Freeform 216">
                  <a:extLst>
                    <a:ext uri="{FF2B5EF4-FFF2-40B4-BE49-F238E27FC236}">
                      <a16:creationId xmlns:a16="http://schemas.microsoft.com/office/drawing/2014/main" id="{7739D44A-A995-4C85-8910-15B15AE16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1" name="Freeform 217">
                  <a:extLst>
                    <a:ext uri="{FF2B5EF4-FFF2-40B4-BE49-F238E27FC236}">
                      <a16:creationId xmlns:a16="http://schemas.microsoft.com/office/drawing/2014/main" id="{43F794B3-FED9-4599-9213-1817D3BA4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2" name="Freeform 218">
                  <a:extLst>
                    <a:ext uri="{FF2B5EF4-FFF2-40B4-BE49-F238E27FC236}">
                      <a16:creationId xmlns:a16="http://schemas.microsoft.com/office/drawing/2014/main" id="{9FF28F0B-01FA-48BD-9E89-6945F45BF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3" name="Freeform 219">
                  <a:extLst>
                    <a:ext uri="{FF2B5EF4-FFF2-40B4-BE49-F238E27FC236}">
                      <a16:creationId xmlns:a16="http://schemas.microsoft.com/office/drawing/2014/main" id="{85716169-6CC6-4784-82AE-B12CBF4F6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4" name="Freeform 220">
                  <a:extLst>
                    <a:ext uri="{FF2B5EF4-FFF2-40B4-BE49-F238E27FC236}">
                      <a16:creationId xmlns:a16="http://schemas.microsoft.com/office/drawing/2014/main" id="{93158B39-B1ED-4186-B8DA-579AB8D54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5" name="Freeform 221">
                  <a:extLst>
                    <a:ext uri="{FF2B5EF4-FFF2-40B4-BE49-F238E27FC236}">
                      <a16:creationId xmlns:a16="http://schemas.microsoft.com/office/drawing/2014/main" id="{C22B8E88-8E23-464C-82A8-AA8DB77C0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solidFill>
                  <a:srgbClr val="33B8C9"/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6" name="Freeform 222">
                  <a:extLst>
                    <a:ext uri="{FF2B5EF4-FFF2-40B4-BE49-F238E27FC236}">
                      <a16:creationId xmlns:a16="http://schemas.microsoft.com/office/drawing/2014/main" id="{FC212B9A-F623-4A01-865D-26EE5915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7" name="Freeform 223">
                  <a:extLst>
                    <a:ext uri="{FF2B5EF4-FFF2-40B4-BE49-F238E27FC236}">
                      <a16:creationId xmlns:a16="http://schemas.microsoft.com/office/drawing/2014/main" id="{5898642B-B7CD-4803-84C2-276B757798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8" name="Freeform 224">
                  <a:extLst>
                    <a:ext uri="{FF2B5EF4-FFF2-40B4-BE49-F238E27FC236}">
                      <a16:creationId xmlns:a16="http://schemas.microsoft.com/office/drawing/2014/main" id="{EA104061-6B77-4A98-B4BC-5BC0DA182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9" name="Freeform 225">
                  <a:extLst>
                    <a:ext uri="{FF2B5EF4-FFF2-40B4-BE49-F238E27FC236}">
                      <a16:creationId xmlns:a16="http://schemas.microsoft.com/office/drawing/2014/main" id="{02D5868E-E918-4BCE-9C33-7B46E0B45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0" name="Rectangle 226">
                  <a:extLst>
                    <a:ext uri="{FF2B5EF4-FFF2-40B4-BE49-F238E27FC236}">
                      <a16:creationId xmlns:a16="http://schemas.microsoft.com/office/drawing/2014/main" id="{CA3544E6-9520-4FC8-AF21-BAD7F422C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1" name="Freeform 227">
                  <a:extLst>
                    <a:ext uri="{FF2B5EF4-FFF2-40B4-BE49-F238E27FC236}">
                      <a16:creationId xmlns:a16="http://schemas.microsoft.com/office/drawing/2014/main" id="{7D03B62A-0F94-4A52-97B7-32A5F2C5F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2" name="Freeform 228">
                  <a:extLst>
                    <a:ext uri="{FF2B5EF4-FFF2-40B4-BE49-F238E27FC236}">
                      <a16:creationId xmlns:a16="http://schemas.microsoft.com/office/drawing/2014/main" id="{B425744E-9E70-4C3E-92AE-2676D0E98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3" name="Freeform 229">
                  <a:extLst>
                    <a:ext uri="{FF2B5EF4-FFF2-40B4-BE49-F238E27FC236}">
                      <a16:creationId xmlns:a16="http://schemas.microsoft.com/office/drawing/2014/main" id="{06F4ADCD-46B1-4918-B490-44FDBE4E1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4" name="Freeform 230">
                  <a:extLst>
                    <a:ext uri="{FF2B5EF4-FFF2-40B4-BE49-F238E27FC236}">
                      <a16:creationId xmlns:a16="http://schemas.microsoft.com/office/drawing/2014/main" id="{A8762923-08FF-4ECA-9A2B-52CABD7A6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5" name="Freeform 231">
                  <a:extLst>
                    <a:ext uri="{FF2B5EF4-FFF2-40B4-BE49-F238E27FC236}">
                      <a16:creationId xmlns:a16="http://schemas.microsoft.com/office/drawing/2014/main" id="{D6711EC2-4B1E-4052-BCAB-91A64D1F1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6" name="Freeform 232">
                  <a:extLst>
                    <a:ext uri="{FF2B5EF4-FFF2-40B4-BE49-F238E27FC236}">
                      <a16:creationId xmlns:a16="http://schemas.microsoft.com/office/drawing/2014/main" id="{FB057145-334E-4396-950B-CAFB9A27B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7" name="Freeform 233">
                  <a:extLst>
                    <a:ext uri="{FF2B5EF4-FFF2-40B4-BE49-F238E27FC236}">
                      <a16:creationId xmlns:a16="http://schemas.microsoft.com/office/drawing/2014/main" id="{2E43252D-19F6-4295-8DEF-13B0E30EE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8" name="Freeform 234">
                  <a:extLst>
                    <a:ext uri="{FF2B5EF4-FFF2-40B4-BE49-F238E27FC236}">
                      <a16:creationId xmlns:a16="http://schemas.microsoft.com/office/drawing/2014/main" id="{8CA64845-B8D5-4859-A54C-52A6E2468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9" name="Freeform 235">
                  <a:extLst>
                    <a:ext uri="{FF2B5EF4-FFF2-40B4-BE49-F238E27FC236}">
                      <a16:creationId xmlns:a16="http://schemas.microsoft.com/office/drawing/2014/main" id="{D90DB481-DF89-40DF-90A9-BE123C6FF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0" name="Freeform 236">
                  <a:extLst>
                    <a:ext uri="{FF2B5EF4-FFF2-40B4-BE49-F238E27FC236}">
                      <a16:creationId xmlns:a16="http://schemas.microsoft.com/office/drawing/2014/main" id="{74A2F848-4166-49F4-808A-63C1FD454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1" name="Freeform 237">
                  <a:extLst>
                    <a:ext uri="{FF2B5EF4-FFF2-40B4-BE49-F238E27FC236}">
                      <a16:creationId xmlns:a16="http://schemas.microsoft.com/office/drawing/2014/main" id="{A852681B-E578-4850-AF8A-0525824DD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2" name="Freeform 238">
                  <a:extLst>
                    <a:ext uri="{FF2B5EF4-FFF2-40B4-BE49-F238E27FC236}">
                      <a16:creationId xmlns:a16="http://schemas.microsoft.com/office/drawing/2014/main" id="{A1BC6F8F-AD57-4116-85DE-AFFEB3FA9D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3" name="Freeform 239">
                  <a:extLst>
                    <a:ext uri="{FF2B5EF4-FFF2-40B4-BE49-F238E27FC236}">
                      <a16:creationId xmlns:a16="http://schemas.microsoft.com/office/drawing/2014/main" id="{9E2BF606-E25A-4740-A230-B546FF3E6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4" name="Freeform 240">
                  <a:extLst>
                    <a:ext uri="{FF2B5EF4-FFF2-40B4-BE49-F238E27FC236}">
                      <a16:creationId xmlns:a16="http://schemas.microsoft.com/office/drawing/2014/main" id="{F9C116E6-27F2-42ED-A691-1CC082322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5" name="Freeform 241">
                  <a:extLst>
                    <a:ext uri="{FF2B5EF4-FFF2-40B4-BE49-F238E27FC236}">
                      <a16:creationId xmlns:a16="http://schemas.microsoft.com/office/drawing/2014/main" id="{55D19572-6C8C-4300-930C-5FBA86E9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6" name="Freeform 242">
                  <a:extLst>
                    <a:ext uri="{FF2B5EF4-FFF2-40B4-BE49-F238E27FC236}">
                      <a16:creationId xmlns:a16="http://schemas.microsoft.com/office/drawing/2014/main" id="{9E6D7CF7-0B5F-41B8-BA1D-559EFD212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7" name="Freeform 243">
                  <a:extLst>
                    <a:ext uri="{FF2B5EF4-FFF2-40B4-BE49-F238E27FC236}">
                      <a16:creationId xmlns:a16="http://schemas.microsoft.com/office/drawing/2014/main" id="{F8EC84F3-B9C8-4D6F-B22F-EA6AABD44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8" name="Freeform 244">
                  <a:extLst>
                    <a:ext uri="{FF2B5EF4-FFF2-40B4-BE49-F238E27FC236}">
                      <a16:creationId xmlns:a16="http://schemas.microsoft.com/office/drawing/2014/main" id="{F0EA8DAC-C5CA-4AC2-80A1-0D9CDF387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9" name="Freeform 245">
                  <a:extLst>
                    <a:ext uri="{FF2B5EF4-FFF2-40B4-BE49-F238E27FC236}">
                      <a16:creationId xmlns:a16="http://schemas.microsoft.com/office/drawing/2014/main" id="{9B83105F-B8B0-4092-ADD4-D8C8FED6B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0" name="Freeform 246">
                  <a:extLst>
                    <a:ext uri="{FF2B5EF4-FFF2-40B4-BE49-F238E27FC236}">
                      <a16:creationId xmlns:a16="http://schemas.microsoft.com/office/drawing/2014/main" id="{C865E616-84A7-4086-A187-3E401DD4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1" name="Freeform 247">
                  <a:extLst>
                    <a:ext uri="{FF2B5EF4-FFF2-40B4-BE49-F238E27FC236}">
                      <a16:creationId xmlns:a16="http://schemas.microsoft.com/office/drawing/2014/main" id="{406EF3A9-A950-4FCE-B20A-24072A57E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2" name="Freeform 248">
                  <a:extLst>
                    <a:ext uri="{FF2B5EF4-FFF2-40B4-BE49-F238E27FC236}">
                      <a16:creationId xmlns:a16="http://schemas.microsoft.com/office/drawing/2014/main" id="{12379425-4AE2-4640-AEE9-8454FC5AA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3" name="Freeform 249">
                  <a:extLst>
                    <a:ext uri="{FF2B5EF4-FFF2-40B4-BE49-F238E27FC236}">
                      <a16:creationId xmlns:a16="http://schemas.microsoft.com/office/drawing/2014/main" id="{077C119F-899D-4A37-85B5-02E2185C6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4" name="Freeform 250">
                  <a:extLst>
                    <a:ext uri="{FF2B5EF4-FFF2-40B4-BE49-F238E27FC236}">
                      <a16:creationId xmlns:a16="http://schemas.microsoft.com/office/drawing/2014/main" id="{32DF610A-7441-4007-8B03-7D9F19E86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5" name="Freeform 251">
                  <a:extLst>
                    <a:ext uri="{FF2B5EF4-FFF2-40B4-BE49-F238E27FC236}">
                      <a16:creationId xmlns:a16="http://schemas.microsoft.com/office/drawing/2014/main" id="{05F45E26-25F9-474B-A6E4-67DE771A5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6" name="Freeform 252">
                  <a:extLst>
                    <a:ext uri="{FF2B5EF4-FFF2-40B4-BE49-F238E27FC236}">
                      <a16:creationId xmlns:a16="http://schemas.microsoft.com/office/drawing/2014/main" id="{A18A31DE-A521-40E7-B785-DF549F3DD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7" name="Freeform 253">
                  <a:extLst>
                    <a:ext uri="{FF2B5EF4-FFF2-40B4-BE49-F238E27FC236}">
                      <a16:creationId xmlns:a16="http://schemas.microsoft.com/office/drawing/2014/main" id="{1A88D711-D2DD-4D82-8403-BD98063B7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8" name="Freeform 254">
                  <a:extLst>
                    <a:ext uri="{FF2B5EF4-FFF2-40B4-BE49-F238E27FC236}">
                      <a16:creationId xmlns:a16="http://schemas.microsoft.com/office/drawing/2014/main" id="{85CC02BA-6B72-4AEF-A2BD-D216A1993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9" name="Freeform 255">
                  <a:extLst>
                    <a:ext uri="{FF2B5EF4-FFF2-40B4-BE49-F238E27FC236}">
                      <a16:creationId xmlns:a16="http://schemas.microsoft.com/office/drawing/2014/main" id="{AD0627F9-3E39-4B1F-B7A0-2C5F0FFF2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0" name="Freeform 256">
                  <a:extLst>
                    <a:ext uri="{FF2B5EF4-FFF2-40B4-BE49-F238E27FC236}">
                      <a16:creationId xmlns:a16="http://schemas.microsoft.com/office/drawing/2014/main" id="{925D6234-CB3F-4D4C-A0D6-A9083FA0A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1" name="Freeform 257">
                  <a:extLst>
                    <a:ext uri="{FF2B5EF4-FFF2-40B4-BE49-F238E27FC236}">
                      <a16:creationId xmlns:a16="http://schemas.microsoft.com/office/drawing/2014/main" id="{DA45CA9F-F8CF-47C4-A4DD-87642B4A6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2" name="Freeform 258">
                  <a:extLst>
                    <a:ext uri="{FF2B5EF4-FFF2-40B4-BE49-F238E27FC236}">
                      <a16:creationId xmlns:a16="http://schemas.microsoft.com/office/drawing/2014/main" id="{99123054-9156-4A29-89A0-8A9E2D6C0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3" name="Freeform 259">
                  <a:extLst>
                    <a:ext uri="{FF2B5EF4-FFF2-40B4-BE49-F238E27FC236}">
                      <a16:creationId xmlns:a16="http://schemas.microsoft.com/office/drawing/2014/main" id="{CC17173C-9431-490A-9D4E-F39185168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4" name="Freeform 260">
                  <a:extLst>
                    <a:ext uri="{FF2B5EF4-FFF2-40B4-BE49-F238E27FC236}">
                      <a16:creationId xmlns:a16="http://schemas.microsoft.com/office/drawing/2014/main" id="{DA9E0D79-F73B-498F-AC19-1922D5CF8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5" name="Freeform 261">
                  <a:extLst>
                    <a:ext uri="{FF2B5EF4-FFF2-40B4-BE49-F238E27FC236}">
                      <a16:creationId xmlns:a16="http://schemas.microsoft.com/office/drawing/2014/main" id="{E1BB3382-313E-4C02-AF0A-B4C5F7F3C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6" name="Freeform 262">
                  <a:extLst>
                    <a:ext uri="{FF2B5EF4-FFF2-40B4-BE49-F238E27FC236}">
                      <a16:creationId xmlns:a16="http://schemas.microsoft.com/office/drawing/2014/main" id="{222BA497-578B-4D72-8A55-FBA76309D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7" name="Freeform 263">
                  <a:extLst>
                    <a:ext uri="{FF2B5EF4-FFF2-40B4-BE49-F238E27FC236}">
                      <a16:creationId xmlns:a16="http://schemas.microsoft.com/office/drawing/2014/main" id="{57F5E85A-2BE6-4222-9C10-848D1C491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8" name="Freeform 264">
                  <a:extLst>
                    <a:ext uri="{FF2B5EF4-FFF2-40B4-BE49-F238E27FC236}">
                      <a16:creationId xmlns:a16="http://schemas.microsoft.com/office/drawing/2014/main" id="{26F05EDF-2886-4AAB-8A43-A73BA20A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9" name="Freeform 265">
                  <a:extLst>
                    <a:ext uri="{FF2B5EF4-FFF2-40B4-BE49-F238E27FC236}">
                      <a16:creationId xmlns:a16="http://schemas.microsoft.com/office/drawing/2014/main" id="{95C7218D-7EF2-43E2-874C-B1F637CA2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0" name="Freeform 266">
                  <a:extLst>
                    <a:ext uri="{FF2B5EF4-FFF2-40B4-BE49-F238E27FC236}">
                      <a16:creationId xmlns:a16="http://schemas.microsoft.com/office/drawing/2014/main" id="{6C45DCEA-09BF-4AEE-B249-377B62D86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1" name="Freeform 267">
                  <a:extLst>
                    <a:ext uri="{FF2B5EF4-FFF2-40B4-BE49-F238E27FC236}">
                      <a16:creationId xmlns:a16="http://schemas.microsoft.com/office/drawing/2014/main" id="{810E123F-4D4C-493D-928C-A83918954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2" name="Freeform 268">
                  <a:extLst>
                    <a:ext uri="{FF2B5EF4-FFF2-40B4-BE49-F238E27FC236}">
                      <a16:creationId xmlns:a16="http://schemas.microsoft.com/office/drawing/2014/main" id="{2D693F95-CBA9-4666-99E0-31D174052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3" name="Freeform 269">
                  <a:extLst>
                    <a:ext uri="{FF2B5EF4-FFF2-40B4-BE49-F238E27FC236}">
                      <a16:creationId xmlns:a16="http://schemas.microsoft.com/office/drawing/2014/main" id="{B07CC3C4-FB5F-4E05-A2F3-B5CDA65BE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4" name="Freeform 270">
                  <a:extLst>
                    <a:ext uri="{FF2B5EF4-FFF2-40B4-BE49-F238E27FC236}">
                      <a16:creationId xmlns:a16="http://schemas.microsoft.com/office/drawing/2014/main" id="{DB9A0A43-8150-4F1C-8E57-670C05C90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5" name="Freeform 271">
                  <a:extLst>
                    <a:ext uri="{FF2B5EF4-FFF2-40B4-BE49-F238E27FC236}">
                      <a16:creationId xmlns:a16="http://schemas.microsoft.com/office/drawing/2014/main" id="{30ACE3A6-D428-4475-B549-A5610393D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6" name="Freeform 272">
                  <a:extLst>
                    <a:ext uri="{FF2B5EF4-FFF2-40B4-BE49-F238E27FC236}">
                      <a16:creationId xmlns:a16="http://schemas.microsoft.com/office/drawing/2014/main" id="{3B1976CF-DF21-4801-A7C3-F876BD8F5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7" name="Freeform 273">
                  <a:extLst>
                    <a:ext uri="{FF2B5EF4-FFF2-40B4-BE49-F238E27FC236}">
                      <a16:creationId xmlns:a16="http://schemas.microsoft.com/office/drawing/2014/main" id="{A3570576-503A-4EBD-892C-A0DCB2798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8" name="Freeform 274">
                  <a:extLst>
                    <a:ext uri="{FF2B5EF4-FFF2-40B4-BE49-F238E27FC236}">
                      <a16:creationId xmlns:a16="http://schemas.microsoft.com/office/drawing/2014/main" id="{65333C99-7150-4250-9607-1CB152150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9" name="Freeform 275">
                  <a:extLst>
                    <a:ext uri="{FF2B5EF4-FFF2-40B4-BE49-F238E27FC236}">
                      <a16:creationId xmlns:a16="http://schemas.microsoft.com/office/drawing/2014/main" id="{AE36C03A-754B-46F6-8A93-0AFEE965D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0" name="Freeform 276">
                  <a:extLst>
                    <a:ext uri="{FF2B5EF4-FFF2-40B4-BE49-F238E27FC236}">
                      <a16:creationId xmlns:a16="http://schemas.microsoft.com/office/drawing/2014/main" id="{47534EDC-A7C8-4B5F-BAD2-914D176CF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1" name="Freeform 277">
                  <a:extLst>
                    <a:ext uri="{FF2B5EF4-FFF2-40B4-BE49-F238E27FC236}">
                      <a16:creationId xmlns:a16="http://schemas.microsoft.com/office/drawing/2014/main" id="{89724C54-46D3-4792-843C-FC58E3C87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2" name="Freeform 278">
                  <a:extLst>
                    <a:ext uri="{FF2B5EF4-FFF2-40B4-BE49-F238E27FC236}">
                      <a16:creationId xmlns:a16="http://schemas.microsoft.com/office/drawing/2014/main" id="{77DBFEF3-D60B-44BC-B04D-B4FFC03AB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3" name="Freeform 279">
                  <a:extLst>
                    <a:ext uri="{FF2B5EF4-FFF2-40B4-BE49-F238E27FC236}">
                      <a16:creationId xmlns:a16="http://schemas.microsoft.com/office/drawing/2014/main" id="{85CD2207-D438-4A68-B97D-64A265A9D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4" name="Freeform 280">
                  <a:extLst>
                    <a:ext uri="{FF2B5EF4-FFF2-40B4-BE49-F238E27FC236}">
                      <a16:creationId xmlns:a16="http://schemas.microsoft.com/office/drawing/2014/main" id="{D1CFE180-E79D-429A-BA9B-7A7CC20CF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5" name="Freeform 281">
                  <a:extLst>
                    <a:ext uri="{FF2B5EF4-FFF2-40B4-BE49-F238E27FC236}">
                      <a16:creationId xmlns:a16="http://schemas.microsoft.com/office/drawing/2014/main" id="{5D0682AD-5D96-4B84-953F-DFA8D9A0C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6" name="Freeform 282">
                  <a:extLst>
                    <a:ext uri="{FF2B5EF4-FFF2-40B4-BE49-F238E27FC236}">
                      <a16:creationId xmlns:a16="http://schemas.microsoft.com/office/drawing/2014/main" id="{48C430F4-1C05-4D05-A6E2-29773BB24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7" name="Freeform 283">
                  <a:extLst>
                    <a:ext uri="{FF2B5EF4-FFF2-40B4-BE49-F238E27FC236}">
                      <a16:creationId xmlns:a16="http://schemas.microsoft.com/office/drawing/2014/main" id="{919F941B-9320-43EE-A0A0-7B3310ACD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8" name="Freeform 284">
                  <a:extLst>
                    <a:ext uri="{FF2B5EF4-FFF2-40B4-BE49-F238E27FC236}">
                      <a16:creationId xmlns:a16="http://schemas.microsoft.com/office/drawing/2014/main" id="{9EE8093A-0D81-4FFC-BD32-892A873DB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9" name="Freeform 285">
                  <a:extLst>
                    <a:ext uri="{FF2B5EF4-FFF2-40B4-BE49-F238E27FC236}">
                      <a16:creationId xmlns:a16="http://schemas.microsoft.com/office/drawing/2014/main" id="{55FAF71D-8EB9-4583-96EB-B2DCAFAA6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0" name="Freeform 286">
                  <a:extLst>
                    <a:ext uri="{FF2B5EF4-FFF2-40B4-BE49-F238E27FC236}">
                      <a16:creationId xmlns:a16="http://schemas.microsoft.com/office/drawing/2014/main" id="{F74E0455-1F5B-4535-874E-853399EC0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1" name="Freeform 287">
                  <a:extLst>
                    <a:ext uri="{FF2B5EF4-FFF2-40B4-BE49-F238E27FC236}">
                      <a16:creationId xmlns:a16="http://schemas.microsoft.com/office/drawing/2014/main" id="{B73482B4-65C7-43CF-942F-CC24B56DC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2" name="Freeform 288">
                  <a:extLst>
                    <a:ext uri="{FF2B5EF4-FFF2-40B4-BE49-F238E27FC236}">
                      <a16:creationId xmlns:a16="http://schemas.microsoft.com/office/drawing/2014/main" id="{0CBF24B1-F5AA-4CCB-A20A-9A20174EF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3" name="Freeform 289">
                  <a:extLst>
                    <a:ext uri="{FF2B5EF4-FFF2-40B4-BE49-F238E27FC236}">
                      <a16:creationId xmlns:a16="http://schemas.microsoft.com/office/drawing/2014/main" id="{54E76E3D-1F15-4FB9-A90D-DA4211F26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4" name="Freeform 290">
                  <a:extLst>
                    <a:ext uri="{FF2B5EF4-FFF2-40B4-BE49-F238E27FC236}">
                      <a16:creationId xmlns:a16="http://schemas.microsoft.com/office/drawing/2014/main" id="{7F337535-98D1-4967-B879-B465D9100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5" name="Freeform 291">
                  <a:extLst>
                    <a:ext uri="{FF2B5EF4-FFF2-40B4-BE49-F238E27FC236}">
                      <a16:creationId xmlns:a16="http://schemas.microsoft.com/office/drawing/2014/main" id="{2B0858E5-79EE-401C-BA8E-7414F83C5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6" name="Freeform 292">
                  <a:extLst>
                    <a:ext uri="{FF2B5EF4-FFF2-40B4-BE49-F238E27FC236}">
                      <a16:creationId xmlns:a16="http://schemas.microsoft.com/office/drawing/2014/main" id="{4FFE24ED-DF70-4BDE-982B-EEFB4D8F0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293">
                  <a:extLst>
                    <a:ext uri="{FF2B5EF4-FFF2-40B4-BE49-F238E27FC236}">
                      <a16:creationId xmlns:a16="http://schemas.microsoft.com/office/drawing/2014/main" id="{F7CB1456-8847-41FB-A538-F36FC92B9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294">
                  <a:extLst>
                    <a:ext uri="{FF2B5EF4-FFF2-40B4-BE49-F238E27FC236}">
                      <a16:creationId xmlns:a16="http://schemas.microsoft.com/office/drawing/2014/main" id="{46F5CEEB-E353-40A7-8B48-4CE2FF154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295">
                  <a:extLst>
                    <a:ext uri="{FF2B5EF4-FFF2-40B4-BE49-F238E27FC236}">
                      <a16:creationId xmlns:a16="http://schemas.microsoft.com/office/drawing/2014/main" id="{B69EF64F-76E5-4026-815B-88552000E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296">
                  <a:extLst>
                    <a:ext uri="{FF2B5EF4-FFF2-40B4-BE49-F238E27FC236}">
                      <a16:creationId xmlns:a16="http://schemas.microsoft.com/office/drawing/2014/main" id="{D37EAD46-756F-4A7E-A42B-3AFDB1EA2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297">
                  <a:extLst>
                    <a:ext uri="{FF2B5EF4-FFF2-40B4-BE49-F238E27FC236}">
                      <a16:creationId xmlns:a16="http://schemas.microsoft.com/office/drawing/2014/main" id="{4F389A42-99E2-4C20-B6B3-EC9DE1DA8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298">
                  <a:extLst>
                    <a:ext uri="{FF2B5EF4-FFF2-40B4-BE49-F238E27FC236}">
                      <a16:creationId xmlns:a16="http://schemas.microsoft.com/office/drawing/2014/main" id="{E021E681-7DDF-43E6-891A-31B2F0F91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299">
                  <a:extLst>
                    <a:ext uri="{FF2B5EF4-FFF2-40B4-BE49-F238E27FC236}">
                      <a16:creationId xmlns:a16="http://schemas.microsoft.com/office/drawing/2014/main" id="{8B1E045D-2C8D-4BD0-9BA8-1CF68DA5B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300">
                  <a:extLst>
                    <a:ext uri="{FF2B5EF4-FFF2-40B4-BE49-F238E27FC236}">
                      <a16:creationId xmlns:a16="http://schemas.microsoft.com/office/drawing/2014/main" id="{40138684-4933-466F-A8DF-849D6951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301">
                  <a:extLst>
                    <a:ext uri="{FF2B5EF4-FFF2-40B4-BE49-F238E27FC236}">
                      <a16:creationId xmlns:a16="http://schemas.microsoft.com/office/drawing/2014/main" id="{89ADDE97-8B35-4A86-831F-C76A47BC8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302">
                  <a:extLst>
                    <a:ext uri="{FF2B5EF4-FFF2-40B4-BE49-F238E27FC236}">
                      <a16:creationId xmlns:a16="http://schemas.microsoft.com/office/drawing/2014/main" id="{7C1DE47F-DF38-4591-B996-C4BAF2267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303">
                  <a:extLst>
                    <a:ext uri="{FF2B5EF4-FFF2-40B4-BE49-F238E27FC236}">
                      <a16:creationId xmlns:a16="http://schemas.microsoft.com/office/drawing/2014/main" id="{DD0CEE66-91DA-490A-8B22-97EB01B87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304">
                  <a:extLst>
                    <a:ext uri="{FF2B5EF4-FFF2-40B4-BE49-F238E27FC236}">
                      <a16:creationId xmlns:a16="http://schemas.microsoft.com/office/drawing/2014/main" id="{0D2FDAFA-A0F5-422B-8DDD-C22D6930E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305">
                  <a:extLst>
                    <a:ext uri="{FF2B5EF4-FFF2-40B4-BE49-F238E27FC236}">
                      <a16:creationId xmlns:a16="http://schemas.microsoft.com/office/drawing/2014/main" id="{64747C0F-5AA3-4B19-9776-B0B888AC2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306">
                  <a:extLst>
                    <a:ext uri="{FF2B5EF4-FFF2-40B4-BE49-F238E27FC236}">
                      <a16:creationId xmlns:a16="http://schemas.microsoft.com/office/drawing/2014/main" id="{C0683A6F-D3BD-46BD-8182-A6FDC34A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307">
                  <a:extLst>
                    <a:ext uri="{FF2B5EF4-FFF2-40B4-BE49-F238E27FC236}">
                      <a16:creationId xmlns:a16="http://schemas.microsoft.com/office/drawing/2014/main" id="{0E555EF0-48B7-4FF2-A091-66A5D12D6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308">
                  <a:extLst>
                    <a:ext uri="{FF2B5EF4-FFF2-40B4-BE49-F238E27FC236}">
                      <a16:creationId xmlns:a16="http://schemas.microsoft.com/office/drawing/2014/main" id="{A75E7DA2-96DD-45C6-B882-2931E3A9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309">
                  <a:extLst>
                    <a:ext uri="{FF2B5EF4-FFF2-40B4-BE49-F238E27FC236}">
                      <a16:creationId xmlns:a16="http://schemas.microsoft.com/office/drawing/2014/main" id="{7A7D496B-3689-4C8D-8041-A1FB19589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310">
                  <a:extLst>
                    <a:ext uri="{FF2B5EF4-FFF2-40B4-BE49-F238E27FC236}">
                      <a16:creationId xmlns:a16="http://schemas.microsoft.com/office/drawing/2014/main" id="{4F06B47E-088B-452C-A916-41C01CD8C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311">
                  <a:extLst>
                    <a:ext uri="{FF2B5EF4-FFF2-40B4-BE49-F238E27FC236}">
                      <a16:creationId xmlns:a16="http://schemas.microsoft.com/office/drawing/2014/main" id="{E30E1C47-80EF-4AAE-A9D1-68977FD80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312">
                  <a:extLst>
                    <a:ext uri="{FF2B5EF4-FFF2-40B4-BE49-F238E27FC236}">
                      <a16:creationId xmlns:a16="http://schemas.microsoft.com/office/drawing/2014/main" id="{ED51631E-82D5-41BF-B665-22C38908F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313">
                  <a:extLst>
                    <a:ext uri="{FF2B5EF4-FFF2-40B4-BE49-F238E27FC236}">
                      <a16:creationId xmlns:a16="http://schemas.microsoft.com/office/drawing/2014/main" id="{8BFF3BEC-AF5D-420E-AFD3-532B33595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314">
                  <a:extLst>
                    <a:ext uri="{FF2B5EF4-FFF2-40B4-BE49-F238E27FC236}">
                      <a16:creationId xmlns:a16="http://schemas.microsoft.com/office/drawing/2014/main" id="{7740DBE9-88CA-4229-AE85-0B4D3ECF4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315">
                  <a:extLst>
                    <a:ext uri="{FF2B5EF4-FFF2-40B4-BE49-F238E27FC236}">
                      <a16:creationId xmlns:a16="http://schemas.microsoft.com/office/drawing/2014/main" id="{BEDC2A24-C2E5-4582-9705-C3692831B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316">
                  <a:extLst>
                    <a:ext uri="{FF2B5EF4-FFF2-40B4-BE49-F238E27FC236}">
                      <a16:creationId xmlns:a16="http://schemas.microsoft.com/office/drawing/2014/main" id="{DA140D33-B94C-45A1-A04E-EDDEB7C2C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317">
                  <a:extLst>
                    <a:ext uri="{FF2B5EF4-FFF2-40B4-BE49-F238E27FC236}">
                      <a16:creationId xmlns:a16="http://schemas.microsoft.com/office/drawing/2014/main" id="{EEBF8619-7D25-415F-BC99-60EEF97A4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318">
                  <a:extLst>
                    <a:ext uri="{FF2B5EF4-FFF2-40B4-BE49-F238E27FC236}">
                      <a16:creationId xmlns:a16="http://schemas.microsoft.com/office/drawing/2014/main" id="{0C1ABAA9-08BC-4CE5-BD85-258580430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319">
                  <a:extLst>
                    <a:ext uri="{FF2B5EF4-FFF2-40B4-BE49-F238E27FC236}">
                      <a16:creationId xmlns:a16="http://schemas.microsoft.com/office/drawing/2014/main" id="{B1ECF328-ABC9-425C-B200-62857C739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320">
                  <a:extLst>
                    <a:ext uri="{FF2B5EF4-FFF2-40B4-BE49-F238E27FC236}">
                      <a16:creationId xmlns:a16="http://schemas.microsoft.com/office/drawing/2014/main" id="{4C87029A-07E8-46AB-9925-670E51204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321">
                  <a:extLst>
                    <a:ext uri="{FF2B5EF4-FFF2-40B4-BE49-F238E27FC236}">
                      <a16:creationId xmlns:a16="http://schemas.microsoft.com/office/drawing/2014/main" id="{AA4E79BD-A8FD-4D15-B1C5-C97346238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322">
                  <a:extLst>
                    <a:ext uri="{FF2B5EF4-FFF2-40B4-BE49-F238E27FC236}">
                      <a16:creationId xmlns:a16="http://schemas.microsoft.com/office/drawing/2014/main" id="{56B93AB8-AEE0-44E1-81AC-E6F96252A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323">
                  <a:extLst>
                    <a:ext uri="{FF2B5EF4-FFF2-40B4-BE49-F238E27FC236}">
                      <a16:creationId xmlns:a16="http://schemas.microsoft.com/office/drawing/2014/main" id="{825C9E8B-BB88-44A6-8636-2965C56D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324">
                  <a:extLst>
                    <a:ext uri="{FF2B5EF4-FFF2-40B4-BE49-F238E27FC236}">
                      <a16:creationId xmlns:a16="http://schemas.microsoft.com/office/drawing/2014/main" id="{1722A77D-D9C4-4181-B143-C6C5F834D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325">
                  <a:extLst>
                    <a:ext uri="{FF2B5EF4-FFF2-40B4-BE49-F238E27FC236}">
                      <a16:creationId xmlns:a16="http://schemas.microsoft.com/office/drawing/2014/main" id="{57A4F3DC-4FDC-4C19-8E08-C7C59B0D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326">
                  <a:extLst>
                    <a:ext uri="{FF2B5EF4-FFF2-40B4-BE49-F238E27FC236}">
                      <a16:creationId xmlns:a16="http://schemas.microsoft.com/office/drawing/2014/main" id="{9D2FFD9F-EB3A-405C-8EEB-D333A6612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327">
                  <a:extLst>
                    <a:ext uri="{FF2B5EF4-FFF2-40B4-BE49-F238E27FC236}">
                      <a16:creationId xmlns:a16="http://schemas.microsoft.com/office/drawing/2014/main" id="{1D972273-DE5E-4659-A88C-49C15A3EC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328">
                  <a:extLst>
                    <a:ext uri="{FF2B5EF4-FFF2-40B4-BE49-F238E27FC236}">
                      <a16:creationId xmlns:a16="http://schemas.microsoft.com/office/drawing/2014/main" id="{8E8AF2AE-E2F9-4FE2-8595-97583A5D8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329">
                  <a:extLst>
                    <a:ext uri="{FF2B5EF4-FFF2-40B4-BE49-F238E27FC236}">
                      <a16:creationId xmlns:a16="http://schemas.microsoft.com/office/drawing/2014/main" id="{DCC87C83-A621-4F7C-8B21-73D9D37E6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330">
                  <a:extLst>
                    <a:ext uri="{FF2B5EF4-FFF2-40B4-BE49-F238E27FC236}">
                      <a16:creationId xmlns:a16="http://schemas.microsoft.com/office/drawing/2014/main" id="{AAB17EC7-5280-4ECE-80ED-848A7964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331">
                  <a:extLst>
                    <a:ext uri="{FF2B5EF4-FFF2-40B4-BE49-F238E27FC236}">
                      <a16:creationId xmlns:a16="http://schemas.microsoft.com/office/drawing/2014/main" id="{F3385C79-9901-459F-8D4F-67485B579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332">
                  <a:extLst>
                    <a:ext uri="{FF2B5EF4-FFF2-40B4-BE49-F238E27FC236}">
                      <a16:creationId xmlns:a16="http://schemas.microsoft.com/office/drawing/2014/main" id="{E27DB29B-35D3-422E-8FD7-A860D9139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333">
                  <a:extLst>
                    <a:ext uri="{FF2B5EF4-FFF2-40B4-BE49-F238E27FC236}">
                      <a16:creationId xmlns:a16="http://schemas.microsoft.com/office/drawing/2014/main" id="{5FAF7EC6-8AD7-463C-AC79-0EADE22B3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334">
                  <a:extLst>
                    <a:ext uri="{FF2B5EF4-FFF2-40B4-BE49-F238E27FC236}">
                      <a16:creationId xmlns:a16="http://schemas.microsoft.com/office/drawing/2014/main" id="{6F4A3A30-A6ED-499C-8B78-61E3627F6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335">
                  <a:extLst>
                    <a:ext uri="{FF2B5EF4-FFF2-40B4-BE49-F238E27FC236}">
                      <a16:creationId xmlns:a16="http://schemas.microsoft.com/office/drawing/2014/main" id="{7D04FC30-0366-4349-963D-08F0422B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336">
                  <a:extLst>
                    <a:ext uri="{FF2B5EF4-FFF2-40B4-BE49-F238E27FC236}">
                      <a16:creationId xmlns:a16="http://schemas.microsoft.com/office/drawing/2014/main" id="{4C3CD043-6DA5-4C26-AFC1-8143BC7A1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337">
                  <a:extLst>
                    <a:ext uri="{FF2B5EF4-FFF2-40B4-BE49-F238E27FC236}">
                      <a16:creationId xmlns:a16="http://schemas.microsoft.com/office/drawing/2014/main" id="{0B29D7C0-B2E4-47D2-BF3D-288079A67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338">
                  <a:extLst>
                    <a:ext uri="{FF2B5EF4-FFF2-40B4-BE49-F238E27FC236}">
                      <a16:creationId xmlns:a16="http://schemas.microsoft.com/office/drawing/2014/main" id="{DC84FA4E-1A43-4A69-935E-69E2B3DF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339">
                  <a:extLst>
                    <a:ext uri="{FF2B5EF4-FFF2-40B4-BE49-F238E27FC236}">
                      <a16:creationId xmlns:a16="http://schemas.microsoft.com/office/drawing/2014/main" id="{70E94286-185E-4665-9DBE-B46F8DA7A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340">
                  <a:extLst>
                    <a:ext uri="{FF2B5EF4-FFF2-40B4-BE49-F238E27FC236}">
                      <a16:creationId xmlns:a16="http://schemas.microsoft.com/office/drawing/2014/main" id="{F35B5219-5239-4457-B9F7-00E334614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341">
                  <a:extLst>
                    <a:ext uri="{FF2B5EF4-FFF2-40B4-BE49-F238E27FC236}">
                      <a16:creationId xmlns:a16="http://schemas.microsoft.com/office/drawing/2014/main" id="{E388FA68-1F4E-4EE5-B487-919D20C32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342">
                  <a:extLst>
                    <a:ext uri="{FF2B5EF4-FFF2-40B4-BE49-F238E27FC236}">
                      <a16:creationId xmlns:a16="http://schemas.microsoft.com/office/drawing/2014/main" id="{CD41D8E2-5683-42F5-A29D-04C140FB6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343">
                  <a:extLst>
                    <a:ext uri="{FF2B5EF4-FFF2-40B4-BE49-F238E27FC236}">
                      <a16:creationId xmlns:a16="http://schemas.microsoft.com/office/drawing/2014/main" id="{661605EB-7517-4892-8E59-6D05AB9E8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344">
                  <a:extLst>
                    <a:ext uri="{FF2B5EF4-FFF2-40B4-BE49-F238E27FC236}">
                      <a16:creationId xmlns:a16="http://schemas.microsoft.com/office/drawing/2014/main" id="{CED7E53D-AC72-4E80-8241-F839C013F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345">
                  <a:extLst>
                    <a:ext uri="{FF2B5EF4-FFF2-40B4-BE49-F238E27FC236}">
                      <a16:creationId xmlns:a16="http://schemas.microsoft.com/office/drawing/2014/main" id="{7CBD84FF-5B85-40D4-A212-CD25CD14D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346">
                  <a:extLst>
                    <a:ext uri="{FF2B5EF4-FFF2-40B4-BE49-F238E27FC236}">
                      <a16:creationId xmlns:a16="http://schemas.microsoft.com/office/drawing/2014/main" id="{6FB6782E-3CDB-4153-82DD-724DDF948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347">
                  <a:extLst>
                    <a:ext uri="{FF2B5EF4-FFF2-40B4-BE49-F238E27FC236}">
                      <a16:creationId xmlns:a16="http://schemas.microsoft.com/office/drawing/2014/main" id="{F66D4798-5487-4EDB-A256-7399CB5C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348">
                  <a:extLst>
                    <a:ext uri="{FF2B5EF4-FFF2-40B4-BE49-F238E27FC236}">
                      <a16:creationId xmlns:a16="http://schemas.microsoft.com/office/drawing/2014/main" id="{9C607B7C-D14D-41F0-8F86-472032233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349">
                  <a:extLst>
                    <a:ext uri="{FF2B5EF4-FFF2-40B4-BE49-F238E27FC236}">
                      <a16:creationId xmlns:a16="http://schemas.microsoft.com/office/drawing/2014/main" id="{3EBC3E48-206D-49AC-82A9-2A47E9F92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350">
                  <a:extLst>
                    <a:ext uri="{FF2B5EF4-FFF2-40B4-BE49-F238E27FC236}">
                      <a16:creationId xmlns:a16="http://schemas.microsoft.com/office/drawing/2014/main" id="{D749C872-7696-4469-B6E8-0EB54ECF2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351">
                  <a:extLst>
                    <a:ext uri="{FF2B5EF4-FFF2-40B4-BE49-F238E27FC236}">
                      <a16:creationId xmlns:a16="http://schemas.microsoft.com/office/drawing/2014/main" id="{543E818E-5854-4607-BDBD-742439B73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352">
                  <a:extLst>
                    <a:ext uri="{FF2B5EF4-FFF2-40B4-BE49-F238E27FC236}">
                      <a16:creationId xmlns:a16="http://schemas.microsoft.com/office/drawing/2014/main" id="{68B9D9AE-A8D4-440A-AD37-10998B878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353">
                  <a:extLst>
                    <a:ext uri="{FF2B5EF4-FFF2-40B4-BE49-F238E27FC236}">
                      <a16:creationId xmlns:a16="http://schemas.microsoft.com/office/drawing/2014/main" id="{3EF54ED2-52AE-4FB4-ACF7-B706B2713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354">
                  <a:extLst>
                    <a:ext uri="{FF2B5EF4-FFF2-40B4-BE49-F238E27FC236}">
                      <a16:creationId xmlns:a16="http://schemas.microsoft.com/office/drawing/2014/main" id="{E9F9E11E-349A-4277-9389-3B5A39394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355">
                  <a:extLst>
                    <a:ext uri="{FF2B5EF4-FFF2-40B4-BE49-F238E27FC236}">
                      <a16:creationId xmlns:a16="http://schemas.microsoft.com/office/drawing/2014/main" id="{F33FC27F-75EB-401B-8E33-EA95706A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356">
                  <a:extLst>
                    <a:ext uri="{FF2B5EF4-FFF2-40B4-BE49-F238E27FC236}">
                      <a16:creationId xmlns:a16="http://schemas.microsoft.com/office/drawing/2014/main" id="{BCB80B37-83AE-4045-ADBC-8A554102B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357">
                  <a:extLst>
                    <a:ext uri="{FF2B5EF4-FFF2-40B4-BE49-F238E27FC236}">
                      <a16:creationId xmlns:a16="http://schemas.microsoft.com/office/drawing/2014/main" id="{899F32C8-18A7-427A-9365-87DA67B92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358">
                  <a:extLst>
                    <a:ext uri="{FF2B5EF4-FFF2-40B4-BE49-F238E27FC236}">
                      <a16:creationId xmlns:a16="http://schemas.microsoft.com/office/drawing/2014/main" id="{B17A7B2D-A012-4845-8937-D7ADD8987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359">
                  <a:extLst>
                    <a:ext uri="{FF2B5EF4-FFF2-40B4-BE49-F238E27FC236}">
                      <a16:creationId xmlns:a16="http://schemas.microsoft.com/office/drawing/2014/main" id="{895D20D1-EDED-4D20-94A3-BDBA812ED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360">
                  <a:extLst>
                    <a:ext uri="{FF2B5EF4-FFF2-40B4-BE49-F238E27FC236}">
                      <a16:creationId xmlns:a16="http://schemas.microsoft.com/office/drawing/2014/main" id="{076A08CA-F087-4B55-A1C8-7415A3FBA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361">
                  <a:extLst>
                    <a:ext uri="{FF2B5EF4-FFF2-40B4-BE49-F238E27FC236}">
                      <a16:creationId xmlns:a16="http://schemas.microsoft.com/office/drawing/2014/main" id="{FFD8C9CC-EB26-4080-BE11-5CD657CBC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362">
                  <a:extLst>
                    <a:ext uri="{FF2B5EF4-FFF2-40B4-BE49-F238E27FC236}">
                      <a16:creationId xmlns:a16="http://schemas.microsoft.com/office/drawing/2014/main" id="{86F10808-41A4-4F04-BB02-1C35C1D8D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363">
                  <a:extLst>
                    <a:ext uri="{FF2B5EF4-FFF2-40B4-BE49-F238E27FC236}">
                      <a16:creationId xmlns:a16="http://schemas.microsoft.com/office/drawing/2014/main" id="{4ACEDACA-DA1F-4BAB-B3DE-2199251D5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364">
                  <a:extLst>
                    <a:ext uri="{FF2B5EF4-FFF2-40B4-BE49-F238E27FC236}">
                      <a16:creationId xmlns:a16="http://schemas.microsoft.com/office/drawing/2014/main" id="{03A6661E-A16D-4BEF-8DD0-B6E32A975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365">
                  <a:extLst>
                    <a:ext uri="{FF2B5EF4-FFF2-40B4-BE49-F238E27FC236}">
                      <a16:creationId xmlns:a16="http://schemas.microsoft.com/office/drawing/2014/main" id="{FEEC4221-A6CE-4144-ADF0-F215FB546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366">
                  <a:extLst>
                    <a:ext uri="{FF2B5EF4-FFF2-40B4-BE49-F238E27FC236}">
                      <a16:creationId xmlns:a16="http://schemas.microsoft.com/office/drawing/2014/main" id="{65F11ADA-91E9-4AF6-A97E-09DFD69E4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367">
                  <a:extLst>
                    <a:ext uri="{FF2B5EF4-FFF2-40B4-BE49-F238E27FC236}">
                      <a16:creationId xmlns:a16="http://schemas.microsoft.com/office/drawing/2014/main" id="{9A1AADD2-128A-415F-AFC9-DA549D5CC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368">
                  <a:extLst>
                    <a:ext uri="{FF2B5EF4-FFF2-40B4-BE49-F238E27FC236}">
                      <a16:creationId xmlns:a16="http://schemas.microsoft.com/office/drawing/2014/main" id="{460F2A2D-D5C7-41AE-BB9E-E27017832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369">
                  <a:extLst>
                    <a:ext uri="{FF2B5EF4-FFF2-40B4-BE49-F238E27FC236}">
                      <a16:creationId xmlns:a16="http://schemas.microsoft.com/office/drawing/2014/main" id="{F213DC8E-DF49-45A9-AFC6-0EC8EF70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370">
                  <a:extLst>
                    <a:ext uri="{FF2B5EF4-FFF2-40B4-BE49-F238E27FC236}">
                      <a16:creationId xmlns:a16="http://schemas.microsoft.com/office/drawing/2014/main" id="{196FBC5C-6D6D-46B7-BE4B-F9FE4A28F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371">
                  <a:extLst>
                    <a:ext uri="{FF2B5EF4-FFF2-40B4-BE49-F238E27FC236}">
                      <a16:creationId xmlns:a16="http://schemas.microsoft.com/office/drawing/2014/main" id="{499F3753-9B19-44A4-AE78-E2862AE9E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372">
                  <a:extLst>
                    <a:ext uri="{FF2B5EF4-FFF2-40B4-BE49-F238E27FC236}">
                      <a16:creationId xmlns:a16="http://schemas.microsoft.com/office/drawing/2014/main" id="{EFEF60BD-B34F-4A90-9D89-64AE68A8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373">
                  <a:extLst>
                    <a:ext uri="{FF2B5EF4-FFF2-40B4-BE49-F238E27FC236}">
                      <a16:creationId xmlns:a16="http://schemas.microsoft.com/office/drawing/2014/main" id="{4994CAC4-9397-41C8-B128-1F03E6911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374">
                  <a:extLst>
                    <a:ext uri="{FF2B5EF4-FFF2-40B4-BE49-F238E27FC236}">
                      <a16:creationId xmlns:a16="http://schemas.microsoft.com/office/drawing/2014/main" id="{2E6A4EC7-E902-4386-AF57-6827F133D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375">
                  <a:extLst>
                    <a:ext uri="{FF2B5EF4-FFF2-40B4-BE49-F238E27FC236}">
                      <a16:creationId xmlns:a16="http://schemas.microsoft.com/office/drawing/2014/main" id="{5A7CF58B-8CE4-4DC5-8129-16E134CAF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376">
                  <a:extLst>
                    <a:ext uri="{FF2B5EF4-FFF2-40B4-BE49-F238E27FC236}">
                      <a16:creationId xmlns:a16="http://schemas.microsoft.com/office/drawing/2014/main" id="{3972CD74-4E28-4E5C-8F5F-4D2C1D958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377">
                  <a:extLst>
                    <a:ext uri="{FF2B5EF4-FFF2-40B4-BE49-F238E27FC236}">
                      <a16:creationId xmlns:a16="http://schemas.microsoft.com/office/drawing/2014/main" id="{9FA3F6B7-67B4-4B4E-9A6C-8435CB90B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378">
                  <a:extLst>
                    <a:ext uri="{FF2B5EF4-FFF2-40B4-BE49-F238E27FC236}">
                      <a16:creationId xmlns:a16="http://schemas.microsoft.com/office/drawing/2014/main" id="{5C2781D4-E6CB-4164-9DDE-F19A4C084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379">
                  <a:extLst>
                    <a:ext uri="{FF2B5EF4-FFF2-40B4-BE49-F238E27FC236}">
                      <a16:creationId xmlns:a16="http://schemas.microsoft.com/office/drawing/2014/main" id="{EE68452E-30DF-442C-BB65-1378E632B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380">
                  <a:extLst>
                    <a:ext uri="{FF2B5EF4-FFF2-40B4-BE49-F238E27FC236}">
                      <a16:creationId xmlns:a16="http://schemas.microsoft.com/office/drawing/2014/main" id="{6F93EDF9-2166-4E81-AE54-25DFF518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381">
                  <a:extLst>
                    <a:ext uri="{FF2B5EF4-FFF2-40B4-BE49-F238E27FC236}">
                      <a16:creationId xmlns:a16="http://schemas.microsoft.com/office/drawing/2014/main" id="{DFCB1305-F09F-4D66-99F2-B09902489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382">
                  <a:extLst>
                    <a:ext uri="{FF2B5EF4-FFF2-40B4-BE49-F238E27FC236}">
                      <a16:creationId xmlns:a16="http://schemas.microsoft.com/office/drawing/2014/main" id="{C1C71AD9-9B72-4828-BCE8-6B5CB1612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383">
                  <a:extLst>
                    <a:ext uri="{FF2B5EF4-FFF2-40B4-BE49-F238E27FC236}">
                      <a16:creationId xmlns:a16="http://schemas.microsoft.com/office/drawing/2014/main" id="{B85BC969-0EAE-4442-8F5A-424024839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384">
                  <a:extLst>
                    <a:ext uri="{FF2B5EF4-FFF2-40B4-BE49-F238E27FC236}">
                      <a16:creationId xmlns:a16="http://schemas.microsoft.com/office/drawing/2014/main" id="{04A87B4E-39AB-4F18-8F71-BD1725CB1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385">
                  <a:extLst>
                    <a:ext uri="{FF2B5EF4-FFF2-40B4-BE49-F238E27FC236}">
                      <a16:creationId xmlns:a16="http://schemas.microsoft.com/office/drawing/2014/main" id="{59019102-5BAA-4B96-AFFD-E64A9A903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386">
                  <a:extLst>
                    <a:ext uri="{FF2B5EF4-FFF2-40B4-BE49-F238E27FC236}">
                      <a16:creationId xmlns:a16="http://schemas.microsoft.com/office/drawing/2014/main" id="{EB95B73A-1213-4A12-8115-56847FD72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Freeform 387">
                  <a:extLst>
                    <a:ext uri="{FF2B5EF4-FFF2-40B4-BE49-F238E27FC236}">
                      <a16:creationId xmlns:a16="http://schemas.microsoft.com/office/drawing/2014/main" id="{A7FDACC2-61DA-4A2C-A2A5-E70EA9113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388">
                  <a:extLst>
                    <a:ext uri="{FF2B5EF4-FFF2-40B4-BE49-F238E27FC236}">
                      <a16:creationId xmlns:a16="http://schemas.microsoft.com/office/drawing/2014/main" id="{E219DBA2-2B36-4D75-B84B-248AA9CE5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Freeform 389">
                  <a:extLst>
                    <a:ext uri="{FF2B5EF4-FFF2-40B4-BE49-F238E27FC236}">
                      <a16:creationId xmlns:a16="http://schemas.microsoft.com/office/drawing/2014/main" id="{2BD71F37-9E38-4A3A-8BD3-137B7D254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Freeform 390">
                  <a:extLst>
                    <a:ext uri="{FF2B5EF4-FFF2-40B4-BE49-F238E27FC236}">
                      <a16:creationId xmlns:a16="http://schemas.microsoft.com/office/drawing/2014/main" id="{D28489C0-6404-441F-A463-098C4B29E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Freeform 391">
                  <a:extLst>
                    <a:ext uri="{FF2B5EF4-FFF2-40B4-BE49-F238E27FC236}">
                      <a16:creationId xmlns:a16="http://schemas.microsoft.com/office/drawing/2014/main" id="{5A5F1ED6-3A1C-46FB-A0D9-B2BBE116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Freeform 392">
                  <a:extLst>
                    <a:ext uri="{FF2B5EF4-FFF2-40B4-BE49-F238E27FC236}">
                      <a16:creationId xmlns:a16="http://schemas.microsoft.com/office/drawing/2014/main" id="{EF7B9E81-856C-4ACB-8DE0-8888066EB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Freeform 393">
                  <a:extLst>
                    <a:ext uri="{FF2B5EF4-FFF2-40B4-BE49-F238E27FC236}">
                      <a16:creationId xmlns:a16="http://schemas.microsoft.com/office/drawing/2014/main" id="{33876D24-FE9A-45F8-A7DA-CADD9D0B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Freeform 394">
                  <a:extLst>
                    <a:ext uri="{FF2B5EF4-FFF2-40B4-BE49-F238E27FC236}">
                      <a16:creationId xmlns:a16="http://schemas.microsoft.com/office/drawing/2014/main" id="{D310C2D5-0038-4615-862E-B365CE884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395">
                  <a:extLst>
                    <a:ext uri="{FF2B5EF4-FFF2-40B4-BE49-F238E27FC236}">
                      <a16:creationId xmlns:a16="http://schemas.microsoft.com/office/drawing/2014/main" id="{01A94704-7D41-462D-837B-3C4BD0FA6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Freeform 396">
                  <a:extLst>
                    <a:ext uri="{FF2B5EF4-FFF2-40B4-BE49-F238E27FC236}">
                      <a16:creationId xmlns:a16="http://schemas.microsoft.com/office/drawing/2014/main" id="{3F63C8ED-7BA1-4FC9-85D7-B290C65D9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397">
                  <a:extLst>
                    <a:ext uri="{FF2B5EF4-FFF2-40B4-BE49-F238E27FC236}">
                      <a16:creationId xmlns:a16="http://schemas.microsoft.com/office/drawing/2014/main" id="{926DA4A3-56CB-47F9-9436-357F5CEBA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398">
                  <a:extLst>
                    <a:ext uri="{FF2B5EF4-FFF2-40B4-BE49-F238E27FC236}">
                      <a16:creationId xmlns:a16="http://schemas.microsoft.com/office/drawing/2014/main" id="{9CB0F242-171A-4D03-A683-C6CF2A51A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Freeform 399">
                  <a:extLst>
                    <a:ext uri="{FF2B5EF4-FFF2-40B4-BE49-F238E27FC236}">
                      <a16:creationId xmlns:a16="http://schemas.microsoft.com/office/drawing/2014/main" id="{1F18D98E-9497-4D42-9794-D92C0945A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Freeform 400">
                  <a:extLst>
                    <a:ext uri="{FF2B5EF4-FFF2-40B4-BE49-F238E27FC236}">
                      <a16:creationId xmlns:a16="http://schemas.microsoft.com/office/drawing/2014/main" id="{7291E7F7-F852-4BBB-80B7-80DF6230C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Freeform 401">
                  <a:extLst>
                    <a:ext uri="{FF2B5EF4-FFF2-40B4-BE49-F238E27FC236}">
                      <a16:creationId xmlns:a16="http://schemas.microsoft.com/office/drawing/2014/main" id="{03180E71-587C-4477-86FC-A21C77109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Freeform 402">
                  <a:extLst>
                    <a:ext uri="{FF2B5EF4-FFF2-40B4-BE49-F238E27FC236}">
                      <a16:creationId xmlns:a16="http://schemas.microsoft.com/office/drawing/2014/main" id="{AB1625CD-5FD4-49D3-8D33-F835526F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Freeform 403">
                  <a:extLst>
                    <a:ext uri="{FF2B5EF4-FFF2-40B4-BE49-F238E27FC236}">
                      <a16:creationId xmlns:a16="http://schemas.microsoft.com/office/drawing/2014/main" id="{9059964B-D98F-4164-84B3-9F83EC807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Freeform 404">
                  <a:extLst>
                    <a:ext uri="{FF2B5EF4-FFF2-40B4-BE49-F238E27FC236}">
                      <a16:creationId xmlns:a16="http://schemas.microsoft.com/office/drawing/2014/main" id="{86278B3D-C6EF-4281-BD46-A8FDB3180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Freeform 405">
                  <a:extLst>
                    <a:ext uri="{FF2B5EF4-FFF2-40B4-BE49-F238E27FC236}">
                      <a16:creationId xmlns:a16="http://schemas.microsoft.com/office/drawing/2014/main" id="{CA0BECF0-2164-4BE3-AEF5-5BBE2EDA2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18" name="Group 607">
                <a:extLst>
                  <a:ext uri="{FF2B5EF4-FFF2-40B4-BE49-F238E27FC236}">
                    <a16:creationId xmlns:a16="http://schemas.microsoft.com/office/drawing/2014/main" id="{8B43E396-7ADB-4FF9-BD66-FE006BA4E7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800" name="Freeform 407">
                  <a:extLst>
                    <a:ext uri="{FF2B5EF4-FFF2-40B4-BE49-F238E27FC236}">
                      <a16:creationId xmlns:a16="http://schemas.microsoft.com/office/drawing/2014/main" id="{F90E89B8-CF16-4392-8150-D797D3AE0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" name="Freeform 408">
                  <a:extLst>
                    <a:ext uri="{FF2B5EF4-FFF2-40B4-BE49-F238E27FC236}">
                      <a16:creationId xmlns:a16="http://schemas.microsoft.com/office/drawing/2014/main" id="{3D58F41E-B994-4750-979A-1E5DF4294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" name="Freeform 409">
                  <a:extLst>
                    <a:ext uri="{FF2B5EF4-FFF2-40B4-BE49-F238E27FC236}">
                      <a16:creationId xmlns:a16="http://schemas.microsoft.com/office/drawing/2014/main" id="{621A1A40-D938-4CA5-A279-D8C9D9B9E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" name="Freeform 410">
                  <a:extLst>
                    <a:ext uri="{FF2B5EF4-FFF2-40B4-BE49-F238E27FC236}">
                      <a16:creationId xmlns:a16="http://schemas.microsoft.com/office/drawing/2014/main" id="{981F8F8F-35D9-4B26-B0AB-9E4FDF024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" name="Freeform 411">
                  <a:extLst>
                    <a:ext uri="{FF2B5EF4-FFF2-40B4-BE49-F238E27FC236}">
                      <a16:creationId xmlns:a16="http://schemas.microsoft.com/office/drawing/2014/main" id="{48D111AB-EA5D-4360-BDB2-6ADCC033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" name="Freeform 412">
                  <a:extLst>
                    <a:ext uri="{FF2B5EF4-FFF2-40B4-BE49-F238E27FC236}">
                      <a16:creationId xmlns:a16="http://schemas.microsoft.com/office/drawing/2014/main" id="{1075CD2A-607A-4C11-B2B3-8157C809C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" name="Freeform 413">
                  <a:extLst>
                    <a:ext uri="{FF2B5EF4-FFF2-40B4-BE49-F238E27FC236}">
                      <a16:creationId xmlns:a16="http://schemas.microsoft.com/office/drawing/2014/main" id="{E5491E5B-64EB-41E4-B476-8455DEF4E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" name="Freeform 414">
                  <a:extLst>
                    <a:ext uri="{FF2B5EF4-FFF2-40B4-BE49-F238E27FC236}">
                      <a16:creationId xmlns:a16="http://schemas.microsoft.com/office/drawing/2014/main" id="{4176C267-9462-40F1-BCF7-67551B7F6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" name="Freeform 415">
                  <a:extLst>
                    <a:ext uri="{FF2B5EF4-FFF2-40B4-BE49-F238E27FC236}">
                      <a16:creationId xmlns:a16="http://schemas.microsoft.com/office/drawing/2014/main" id="{18C9D6FC-4C85-49C5-A8AB-09383C0D3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" name="Freeform 416">
                  <a:extLst>
                    <a:ext uri="{FF2B5EF4-FFF2-40B4-BE49-F238E27FC236}">
                      <a16:creationId xmlns:a16="http://schemas.microsoft.com/office/drawing/2014/main" id="{F7B920AD-AB5B-4E78-86E9-33E01D10E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" name="Freeform 417">
                  <a:extLst>
                    <a:ext uri="{FF2B5EF4-FFF2-40B4-BE49-F238E27FC236}">
                      <a16:creationId xmlns:a16="http://schemas.microsoft.com/office/drawing/2014/main" id="{D0726BD6-35A0-45C0-AD69-1EB3147D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" name="Freeform 418">
                  <a:extLst>
                    <a:ext uri="{FF2B5EF4-FFF2-40B4-BE49-F238E27FC236}">
                      <a16:creationId xmlns:a16="http://schemas.microsoft.com/office/drawing/2014/main" id="{DB691C3F-DB8D-42A3-ACD5-2226803D5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" name="Freeform 419">
                  <a:extLst>
                    <a:ext uri="{FF2B5EF4-FFF2-40B4-BE49-F238E27FC236}">
                      <a16:creationId xmlns:a16="http://schemas.microsoft.com/office/drawing/2014/main" id="{30D10EE4-53E7-46D2-80EF-6E8312E00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" name="Freeform 420">
                  <a:extLst>
                    <a:ext uri="{FF2B5EF4-FFF2-40B4-BE49-F238E27FC236}">
                      <a16:creationId xmlns:a16="http://schemas.microsoft.com/office/drawing/2014/main" id="{879197ED-ABC2-49FD-AF42-8084F34C4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" name="Freeform 421">
                  <a:extLst>
                    <a:ext uri="{FF2B5EF4-FFF2-40B4-BE49-F238E27FC236}">
                      <a16:creationId xmlns:a16="http://schemas.microsoft.com/office/drawing/2014/main" id="{529EA054-9F59-46ED-9A7D-8E7B6005F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" name="Freeform 422">
                  <a:extLst>
                    <a:ext uri="{FF2B5EF4-FFF2-40B4-BE49-F238E27FC236}">
                      <a16:creationId xmlns:a16="http://schemas.microsoft.com/office/drawing/2014/main" id="{FEB3ECF2-6F7C-45FB-8D26-4AC2ECE94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" name="Freeform 423">
                  <a:extLst>
                    <a:ext uri="{FF2B5EF4-FFF2-40B4-BE49-F238E27FC236}">
                      <a16:creationId xmlns:a16="http://schemas.microsoft.com/office/drawing/2014/main" id="{28883C9C-DE77-4DAF-B799-2E6D1B47A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" name="Freeform 424">
                  <a:extLst>
                    <a:ext uri="{FF2B5EF4-FFF2-40B4-BE49-F238E27FC236}">
                      <a16:creationId xmlns:a16="http://schemas.microsoft.com/office/drawing/2014/main" id="{0880FF3D-8584-4861-803A-0BE683348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8" name="Freeform 425">
                  <a:extLst>
                    <a:ext uri="{FF2B5EF4-FFF2-40B4-BE49-F238E27FC236}">
                      <a16:creationId xmlns:a16="http://schemas.microsoft.com/office/drawing/2014/main" id="{5FB2849B-92CF-407D-B878-7765C94DC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9" name="Freeform 426">
                  <a:extLst>
                    <a:ext uri="{FF2B5EF4-FFF2-40B4-BE49-F238E27FC236}">
                      <a16:creationId xmlns:a16="http://schemas.microsoft.com/office/drawing/2014/main" id="{6B2A0681-B794-4644-96B2-01690100B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0" name="Freeform 427">
                  <a:extLst>
                    <a:ext uri="{FF2B5EF4-FFF2-40B4-BE49-F238E27FC236}">
                      <a16:creationId xmlns:a16="http://schemas.microsoft.com/office/drawing/2014/main" id="{9B468423-8386-4FFC-A8B8-929952397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1" name="Freeform 428">
                  <a:extLst>
                    <a:ext uri="{FF2B5EF4-FFF2-40B4-BE49-F238E27FC236}">
                      <a16:creationId xmlns:a16="http://schemas.microsoft.com/office/drawing/2014/main" id="{A72A1529-9EC0-4C7A-B94D-F98C69311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2" name="Freeform 429">
                  <a:extLst>
                    <a:ext uri="{FF2B5EF4-FFF2-40B4-BE49-F238E27FC236}">
                      <a16:creationId xmlns:a16="http://schemas.microsoft.com/office/drawing/2014/main" id="{ABF6DFFA-03F3-4477-8580-29DA523AB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3" name="Freeform 430">
                  <a:extLst>
                    <a:ext uri="{FF2B5EF4-FFF2-40B4-BE49-F238E27FC236}">
                      <a16:creationId xmlns:a16="http://schemas.microsoft.com/office/drawing/2014/main" id="{2C32F685-749F-4B34-8CBF-EBF9B90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4" name="Freeform 431">
                  <a:extLst>
                    <a:ext uri="{FF2B5EF4-FFF2-40B4-BE49-F238E27FC236}">
                      <a16:creationId xmlns:a16="http://schemas.microsoft.com/office/drawing/2014/main" id="{FBDB4000-55B0-4E04-AA7D-3B45A3CD7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5" name="Freeform 432">
                  <a:extLst>
                    <a:ext uri="{FF2B5EF4-FFF2-40B4-BE49-F238E27FC236}">
                      <a16:creationId xmlns:a16="http://schemas.microsoft.com/office/drawing/2014/main" id="{77764390-4537-4019-814B-CAEB858DA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6" name="Freeform 433">
                  <a:extLst>
                    <a:ext uri="{FF2B5EF4-FFF2-40B4-BE49-F238E27FC236}">
                      <a16:creationId xmlns:a16="http://schemas.microsoft.com/office/drawing/2014/main" id="{C3E823AA-04AA-46C1-8851-30EEEFC81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7" name="Freeform 434">
                  <a:extLst>
                    <a:ext uri="{FF2B5EF4-FFF2-40B4-BE49-F238E27FC236}">
                      <a16:creationId xmlns:a16="http://schemas.microsoft.com/office/drawing/2014/main" id="{FD99A00E-77F1-4624-8FE0-9C5F3D6C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8" name="Freeform 435">
                  <a:extLst>
                    <a:ext uri="{FF2B5EF4-FFF2-40B4-BE49-F238E27FC236}">
                      <a16:creationId xmlns:a16="http://schemas.microsoft.com/office/drawing/2014/main" id="{D2BB53F4-1A5A-4304-9BA8-EE40AD8FC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9" name="Freeform 436">
                  <a:extLst>
                    <a:ext uri="{FF2B5EF4-FFF2-40B4-BE49-F238E27FC236}">
                      <a16:creationId xmlns:a16="http://schemas.microsoft.com/office/drawing/2014/main" id="{E0A00DDB-09AA-4AA8-9130-13618D6A9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0" name="Freeform 437">
                  <a:extLst>
                    <a:ext uri="{FF2B5EF4-FFF2-40B4-BE49-F238E27FC236}">
                      <a16:creationId xmlns:a16="http://schemas.microsoft.com/office/drawing/2014/main" id="{41818ACB-C76A-47B2-AC77-91FAC478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1" name="Freeform 438">
                  <a:extLst>
                    <a:ext uri="{FF2B5EF4-FFF2-40B4-BE49-F238E27FC236}">
                      <a16:creationId xmlns:a16="http://schemas.microsoft.com/office/drawing/2014/main" id="{6CED083D-7932-45EF-88FF-F12A6E4B1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2" name="Freeform 439">
                  <a:extLst>
                    <a:ext uri="{FF2B5EF4-FFF2-40B4-BE49-F238E27FC236}">
                      <a16:creationId xmlns:a16="http://schemas.microsoft.com/office/drawing/2014/main" id="{9A6E1352-B795-4F08-830F-A0C5E96FE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3" name="Freeform 440">
                  <a:extLst>
                    <a:ext uri="{FF2B5EF4-FFF2-40B4-BE49-F238E27FC236}">
                      <a16:creationId xmlns:a16="http://schemas.microsoft.com/office/drawing/2014/main" id="{37AB972B-FD49-4BD9-A8B6-096B6BD50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4" name="Freeform 441">
                  <a:extLst>
                    <a:ext uri="{FF2B5EF4-FFF2-40B4-BE49-F238E27FC236}">
                      <a16:creationId xmlns:a16="http://schemas.microsoft.com/office/drawing/2014/main" id="{5F3558A8-A38D-4A3B-B193-704C1F72B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5" name="Freeform 442">
                  <a:extLst>
                    <a:ext uri="{FF2B5EF4-FFF2-40B4-BE49-F238E27FC236}">
                      <a16:creationId xmlns:a16="http://schemas.microsoft.com/office/drawing/2014/main" id="{412F6C89-B3AA-4226-9CF5-6EEB4D7CC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6" name="Freeform 443">
                  <a:extLst>
                    <a:ext uri="{FF2B5EF4-FFF2-40B4-BE49-F238E27FC236}">
                      <a16:creationId xmlns:a16="http://schemas.microsoft.com/office/drawing/2014/main" id="{254C2E3E-8CEF-4936-80FC-5F7EA1563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7" name="Freeform 444">
                  <a:extLst>
                    <a:ext uri="{FF2B5EF4-FFF2-40B4-BE49-F238E27FC236}">
                      <a16:creationId xmlns:a16="http://schemas.microsoft.com/office/drawing/2014/main" id="{7CEE1D2D-080B-40E5-826D-E8DD1B4A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8" name="Freeform 445">
                  <a:extLst>
                    <a:ext uri="{FF2B5EF4-FFF2-40B4-BE49-F238E27FC236}">
                      <a16:creationId xmlns:a16="http://schemas.microsoft.com/office/drawing/2014/main" id="{92ED2A6B-FF80-469C-8847-3304B2972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9" name="Freeform 446">
                  <a:extLst>
                    <a:ext uri="{FF2B5EF4-FFF2-40B4-BE49-F238E27FC236}">
                      <a16:creationId xmlns:a16="http://schemas.microsoft.com/office/drawing/2014/main" id="{2F7BB4DC-2318-4045-BB8D-80E197BE1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0" name="Freeform 447">
                  <a:extLst>
                    <a:ext uri="{FF2B5EF4-FFF2-40B4-BE49-F238E27FC236}">
                      <a16:creationId xmlns:a16="http://schemas.microsoft.com/office/drawing/2014/main" id="{1FAD5260-1DAB-409F-8906-45AD1DF5F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1" name="Freeform 448">
                  <a:extLst>
                    <a:ext uri="{FF2B5EF4-FFF2-40B4-BE49-F238E27FC236}">
                      <a16:creationId xmlns:a16="http://schemas.microsoft.com/office/drawing/2014/main" id="{AC60B194-4B8E-48B2-ABE0-7178587D24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2" name="Freeform 449">
                  <a:extLst>
                    <a:ext uri="{FF2B5EF4-FFF2-40B4-BE49-F238E27FC236}">
                      <a16:creationId xmlns:a16="http://schemas.microsoft.com/office/drawing/2014/main" id="{8AE1561E-6ADD-4E11-868D-7195B479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3" name="Freeform 450">
                  <a:extLst>
                    <a:ext uri="{FF2B5EF4-FFF2-40B4-BE49-F238E27FC236}">
                      <a16:creationId xmlns:a16="http://schemas.microsoft.com/office/drawing/2014/main" id="{4DA7538E-78CE-4AEC-B0F9-BC96175549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4" name="Freeform 451">
                  <a:extLst>
                    <a:ext uri="{FF2B5EF4-FFF2-40B4-BE49-F238E27FC236}">
                      <a16:creationId xmlns:a16="http://schemas.microsoft.com/office/drawing/2014/main" id="{155DA53B-5C53-45C0-948B-78E3E4841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5" name="Freeform 452">
                  <a:extLst>
                    <a:ext uri="{FF2B5EF4-FFF2-40B4-BE49-F238E27FC236}">
                      <a16:creationId xmlns:a16="http://schemas.microsoft.com/office/drawing/2014/main" id="{C51FAB2C-7D8F-451C-AC8B-0D68A52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6" name="Freeform 453">
                  <a:extLst>
                    <a:ext uri="{FF2B5EF4-FFF2-40B4-BE49-F238E27FC236}">
                      <a16:creationId xmlns:a16="http://schemas.microsoft.com/office/drawing/2014/main" id="{27228941-C77F-4467-93E8-667AD9538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7" name="Freeform 454">
                  <a:extLst>
                    <a:ext uri="{FF2B5EF4-FFF2-40B4-BE49-F238E27FC236}">
                      <a16:creationId xmlns:a16="http://schemas.microsoft.com/office/drawing/2014/main" id="{F6DB0CD4-D782-47C2-AF1A-DDA2B969E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8" name="Freeform 455">
                  <a:extLst>
                    <a:ext uri="{FF2B5EF4-FFF2-40B4-BE49-F238E27FC236}">
                      <a16:creationId xmlns:a16="http://schemas.microsoft.com/office/drawing/2014/main" id="{15776792-BD88-4816-B85F-65E04A3E1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9" name="Freeform 456">
                  <a:extLst>
                    <a:ext uri="{FF2B5EF4-FFF2-40B4-BE49-F238E27FC236}">
                      <a16:creationId xmlns:a16="http://schemas.microsoft.com/office/drawing/2014/main" id="{88D0B742-4BF3-49F1-92D4-7BBEE0369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0" name="Freeform 457">
                  <a:extLst>
                    <a:ext uri="{FF2B5EF4-FFF2-40B4-BE49-F238E27FC236}">
                      <a16:creationId xmlns:a16="http://schemas.microsoft.com/office/drawing/2014/main" id="{912D35D2-5E03-445F-9CC0-F02BD9B56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1" name="Freeform 458">
                  <a:extLst>
                    <a:ext uri="{FF2B5EF4-FFF2-40B4-BE49-F238E27FC236}">
                      <a16:creationId xmlns:a16="http://schemas.microsoft.com/office/drawing/2014/main" id="{409D902C-3CAA-492C-ADC6-8BC71DE1B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2" name="Freeform 459">
                  <a:extLst>
                    <a:ext uri="{FF2B5EF4-FFF2-40B4-BE49-F238E27FC236}">
                      <a16:creationId xmlns:a16="http://schemas.microsoft.com/office/drawing/2014/main" id="{080088BE-9658-4C31-8191-14B6DDC2B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3" name="Freeform 460">
                  <a:extLst>
                    <a:ext uri="{FF2B5EF4-FFF2-40B4-BE49-F238E27FC236}">
                      <a16:creationId xmlns:a16="http://schemas.microsoft.com/office/drawing/2014/main" id="{13DE5E6E-BEB4-4551-B5C7-39A1D93BA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4" name="Freeform 461">
                  <a:extLst>
                    <a:ext uri="{FF2B5EF4-FFF2-40B4-BE49-F238E27FC236}">
                      <a16:creationId xmlns:a16="http://schemas.microsoft.com/office/drawing/2014/main" id="{05448778-93A2-42E4-934E-DA4063A9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5" name="Rectangle 462">
                  <a:extLst>
                    <a:ext uri="{FF2B5EF4-FFF2-40B4-BE49-F238E27FC236}">
                      <a16:creationId xmlns:a16="http://schemas.microsoft.com/office/drawing/2014/main" id="{9FBF1DCC-A4B7-4960-81BE-CBEA7A1A3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6" name="Freeform 463">
                  <a:extLst>
                    <a:ext uri="{FF2B5EF4-FFF2-40B4-BE49-F238E27FC236}">
                      <a16:creationId xmlns:a16="http://schemas.microsoft.com/office/drawing/2014/main" id="{4D60DDCC-F9A8-4BAF-8409-BB88AB3EB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7" name="Freeform 464">
                  <a:extLst>
                    <a:ext uri="{FF2B5EF4-FFF2-40B4-BE49-F238E27FC236}">
                      <a16:creationId xmlns:a16="http://schemas.microsoft.com/office/drawing/2014/main" id="{B2546AAB-A8DD-49DB-BEEC-96DFF96F7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8" name="Freeform 465">
                  <a:extLst>
                    <a:ext uri="{FF2B5EF4-FFF2-40B4-BE49-F238E27FC236}">
                      <a16:creationId xmlns:a16="http://schemas.microsoft.com/office/drawing/2014/main" id="{0DF24922-CC08-4DAB-89A5-CAAB7E084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9" name="Freeform 466">
                  <a:extLst>
                    <a:ext uri="{FF2B5EF4-FFF2-40B4-BE49-F238E27FC236}">
                      <a16:creationId xmlns:a16="http://schemas.microsoft.com/office/drawing/2014/main" id="{8BDABD08-5AB2-45B4-A71E-BEFAB556E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0" name="Freeform 467">
                  <a:extLst>
                    <a:ext uri="{FF2B5EF4-FFF2-40B4-BE49-F238E27FC236}">
                      <a16:creationId xmlns:a16="http://schemas.microsoft.com/office/drawing/2014/main" id="{49A2F9DF-7303-463A-A29B-54B1666C3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1" name="Freeform 468">
                  <a:extLst>
                    <a:ext uri="{FF2B5EF4-FFF2-40B4-BE49-F238E27FC236}">
                      <a16:creationId xmlns:a16="http://schemas.microsoft.com/office/drawing/2014/main" id="{8E0BCB34-4679-48C5-B85D-739578ED9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2" name="Freeform 469">
                  <a:extLst>
                    <a:ext uri="{FF2B5EF4-FFF2-40B4-BE49-F238E27FC236}">
                      <a16:creationId xmlns:a16="http://schemas.microsoft.com/office/drawing/2014/main" id="{036DCE3B-4FE4-45BF-AFA1-C8A2EE7D3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3" name="Freeform 470">
                  <a:extLst>
                    <a:ext uri="{FF2B5EF4-FFF2-40B4-BE49-F238E27FC236}">
                      <a16:creationId xmlns:a16="http://schemas.microsoft.com/office/drawing/2014/main" id="{584993EC-73FF-4176-B5F6-77E83C811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4" name="Freeform 471">
                  <a:extLst>
                    <a:ext uri="{FF2B5EF4-FFF2-40B4-BE49-F238E27FC236}">
                      <a16:creationId xmlns:a16="http://schemas.microsoft.com/office/drawing/2014/main" id="{D40E90C3-E089-48FE-8573-3876FCFA2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5" name="Freeform 472">
                  <a:extLst>
                    <a:ext uri="{FF2B5EF4-FFF2-40B4-BE49-F238E27FC236}">
                      <a16:creationId xmlns:a16="http://schemas.microsoft.com/office/drawing/2014/main" id="{D8D9A296-744E-41BE-8E73-19F6167F8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6" name="Freeform 473">
                  <a:extLst>
                    <a:ext uri="{FF2B5EF4-FFF2-40B4-BE49-F238E27FC236}">
                      <a16:creationId xmlns:a16="http://schemas.microsoft.com/office/drawing/2014/main" id="{96DDD0B2-78A5-40FC-9A2F-0B40F92A5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7" name="Freeform 474">
                  <a:extLst>
                    <a:ext uri="{FF2B5EF4-FFF2-40B4-BE49-F238E27FC236}">
                      <a16:creationId xmlns:a16="http://schemas.microsoft.com/office/drawing/2014/main" id="{EF983F24-65E7-4A5D-9C64-7029D459D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8" name="Freeform 475">
                  <a:extLst>
                    <a:ext uri="{FF2B5EF4-FFF2-40B4-BE49-F238E27FC236}">
                      <a16:creationId xmlns:a16="http://schemas.microsoft.com/office/drawing/2014/main" id="{79DD2D5A-A9D8-4605-B265-437CBE0A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9" name="Freeform 476">
                  <a:extLst>
                    <a:ext uri="{FF2B5EF4-FFF2-40B4-BE49-F238E27FC236}">
                      <a16:creationId xmlns:a16="http://schemas.microsoft.com/office/drawing/2014/main" id="{8E129538-988E-4F6A-9A17-92301FA98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0" name="Freeform 477">
                  <a:extLst>
                    <a:ext uri="{FF2B5EF4-FFF2-40B4-BE49-F238E27FC236}">
                      <a16:creationId xmlns:a16="http://schemas.microsoft.com/office/drawing/2014/main" id="{7875B853-F1FA-4CD0-B84B-3A0AB14C3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1" name="Freeform 478">
                  <a:extLst>
                    <a:ext uri="{FF2B5EF4-FFF2-40B4-BE49-F238E27FC236}">
                      <a16:creationId xmlns:a16="http://schemas.microsoft.com/office/drawing/2014/main" id="{AA8836E0-CE4F-4480-B228-04BB68BF3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2" name="Freeform 479">
                  <a:extLst>
                    <a:ext uri="{FF2B5EF4-FFF2-40B4-BE49-F238E27FC236}">
                      <a16:creationId xmlns:a16="http://schemas.microsoft.com/office/drawing/2014/main" id="{188213EB-E75A-4233-95F6-5A222C7F5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3" name="Freeform 480">
                  <a:extLst>
                    <a:ext uri="{FF2B5EF4-FFF2-40B4-BE49-F238E27FC236}">
                      <a16:creationId xmlns:a16="http://schemas.microsoft.com/office/drawing/2014/main" id="{8E1D9886-4BF2-4082-ADAE-EBC175EE9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4" name="Freeform 481">
                  <a:extLst>
                    <a:ext uri="{FF2B5EF4-FFF2-40B4-BE49-F238E27FC236}">
                      <a16:creationId xmlns:a16="http://schemas.microsoft.com/office/drawing/2014/main" id="{ECD72897-2F47-458A-B8D6-C6D14B142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5" name="Freeform 482">
                  <a:extLst>
                    <a:ext uri="{FF2B5EF4-FFF2-40B4-BE49-F238E27FC236}">
                      <a16:creationId xmlns:a16="http://schemas.microsoft.com/office/drawing/2014/main" id="{831E1AB6-1621-40C0-B1F9-136DA7F52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6" name="Freeform 483">
                  <a:extLst>
                    <a:ext uri="{FF2B5EF4-FFF2-40B4-BE49-F238E27FC236}">
                      <a16:creationId xmlns:a16="http://schemas.microsoft.com/office/drawing/2014/main" id="{6710604A-345C-4319-A755-3A28B3B42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7" name="Freeform 484">
                  <a:extLst>
                    <a:ext uri="{FF2B5EF4-FFF2-40B4-BE49-F238E27FC236}">
                      <a16:creationId xmlns:a16="http://schemas.microsoft.com/office/drawing/2014/main" id="{3712E296-BDE3-45B8-BADC-24CBF937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8" name="Freeform 485">
                  <a:extLst>
                    <a:ext uri="{FF2B5EF4-FFF2-40B4-BE49-F238E27FC236}">
                      <a16:creationId xmlns:a16="http://schemas.microsoft.com/office/drawing/2014/main" id="{32FDF103-29AD-4918-8404-F8E77E41F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9" name="Freeform 486">
                  <a:extLst>
                    <a:ext uri="{FF2B5EF4-FFF2-40B4-BE49-F238E27FC236}">
                      <a16:creationId xmlns:a16="http://schemas.microsoft.com/office/drawing/2014/main" id="{955CD285-C325-4B2B-847B-BBE15D78B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0" name="Freeform 487">
                  <a:extLst>
                    <a:ext uri="{FF2B5EF4-FFF2-40B4-BE49-F238E27FC236}">
                      <a16:creationId xmlns:a16="http://schemas.microsoft.com/office/drawing/2014/main" id="{48FDB7A9-C722-4852-A143-C8084B0A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1" name="Freeform 488">
                  <a:extLst>
                    <a:ext uri="{FF2B5EF4-FFF2-40B4-BE49-F238E27FC236}">
                      <a16:creationId xmlns:a16="http://schemas.microsoft.com/office/drawing/2014/main" id="{BF9C3160-1ACE-47F7-BD9F-740DC907E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2" name="Freeform 489">
                  <a:extLst>
                    <a:ext uri="{FF2B5EF4-FFF2-40B4-BE49-F238E27FC236}">
                      <a16:creationId xmlns:a16="http://schemas.microsoft.com/office/drawing/2014/main" id="{C86396C4-0AB6-4DD8-A820-C7E2BC25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3" name="Freeform 490">
                  <a:extLst>
                    <a:ext uri="{FF2B5EF4-FFF2-40B4-BE49-F238E27FC236}">
                      <a16:creationId xmlns:a16="http://schemas.microsoft.com/office/drawing/2014/main" id="{683DDF30-172D-4112-9D3C-ADEF34145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4" name="Freeform 491">
                  <a:extLst>
                    <a:ext uri="{FF2B5EF4-FFF2-40B4-BE49-F238E27FC236}">
                      <a16:creationId xmlns:a16="http://schemas.microsoft.com/office/drawing/2014/main" id="{20D464D2-B80C-4EF5-B788-B2FFE7DE4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5" name="Freeform 492">
                  <a:extLst>
                    <a:ext uri="{FF2B5EF4-FFF2-40B4-BE49-F238E27FC236}">
                      <a16:creationId xmlns:a16="http://schemas.microsoft.com/office/drawing/2014/main" id="{1EA76860-03D3-41CE-BA33-11753AB5C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6" name="Freeform 493">
                  <a:extLst>
                    <a:ext uri="{FF2B5EF4-FFF2-40B4-BE49-F238E27FC236}">
                      <a16:creationId xmlns:a16="http://schemas.microsoft.com/office/drawing/2014/main" id="{17DA9914-2E62-4BB1-B71D-BBED2E8E4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7" name="Freeform 494">
                  <a:extLst>
                    <a:ext uri="{FF2B5EF4-FFF2-40B4-BE49-F238E27FC236}">
                      <a16:creationId xmlns:a16="http://schemas.microsoft.com/office/drawing/2014/main" id="{63DF15C5-7620-454B-B86E-478DE193D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8" name="Freeform 495">
                  <a:extLst>
                    <a:ext uri="{FF2B5EF4-FFF2-40B4-BE49-F238E27FC236}">
                      <a16:creationId xmlns:a16="http://schemas.microsoft.com/office/drawing/2014/main" id="{03FB8954-62F4-42E9-BE19-12F6942CF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9" name="Freeform 496">
                  <a:extLst>
                    <a:ext uri="{FF2B5EF4-FFF2-40B4-BE49-F238E27FC236}">
                      <a16:creationId xmlns:a16="http://schemas.microsoft.com/office/drawing/2014/main" id="{F0A70074-2CD0-4441-8CA8-006B86D05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0" name="Freeform 497">
                  <a:extLst>
                    <a:ext uri="{FF2B5EF4-FFF2-40B4-BE49-F238E27FC236}">
                      <a16:creationId xmlns:a16="http://schemas.microsoft.com/office/drawing/2014/main" id="{C3E16196-6979-4821-8C7E-1A37C2950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" name="Freeform 498">
                  <a:extLst>
                    <a:ext uri="{FF2B5EF4-FFF2-40B4-BE49-F238E27FC236}">
                      <a16:creationId xmlns:a16="http://schemas.microsoft.com/office/drawing/2014/main" id="{83A1ED0F-7FD9-4880-9E7B-F3BBA487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2" name="Freeform 499">
                  <a:extLst>
                    <a:ext uri="{FF2B5EF4-FFF2-40B4-BE49-F238E27FC236}">
                      <a16:creationId xmlns:a16="http://schemas.microsoft.com/office/drawing/2014/main" id="{DF386D6F-9264-4CCF-AAC0-92511D8E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3" name="Freeform 500">
                  <a:extLst>
                    <a:ext uri="{FF2B5EF4-FFF2-40B4-BE49-F238E27FC236}">
                      <a16:creationId xmlns:a16="http://schemas.microsoft.com/office/drawing/2014/main" id="{E200A7B0-74CB-48EC-A988-5B17D280D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4" name="Freeform 501">
                  <a:extLst>
                    <a:ext uri="{FF2B5EF4-FFF2-40B4-BE49-F238E27FC236}">
                      <a16:creationId xmlns:a16="http://schemas.microsoft.com/office/drawing/2014/main" id="{4105C8A4-BDD4-4A31-9C76-E738521F6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5" name="Freeform 502">
                  <a:extLst>
                    <a:ext uri="{FF2B5EF4-FFF2-40B4-BE49-F238E27FC236}">
                      <a16:creationId xmlns:a16="http://schemas.microsoft.com/office/drawing/2014/main" id="{895FDBA6-426E-4FD4-8243-66AD2E145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6" name="Freeform 503">
                  <a:extLst>
                    <a:ext uri="{FF2B5EF4-FFF2-40B4-BE49-F238E27FC236}">
                      <a16:creationId xmlns:a16="http://schemas.microsoft.com/office/drawing/2014/main" id="{CBDF4B86-3F26-4BB9-BB8A-F47FA33D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7" name="Freeform 504">
                  <a:extLst>
                    <a:ext uri="{FF2B5EF4-FFF2-40B4-BE49-F238E27FC236}">
                      <a16:creationId xmlns:a16="http://schemas.microsoft.com/office/drawing/2014/main" id="{4014DF75-BEAE-469D-86F0-9015B42C1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8" name="Freeform 505">
                  <a:extLst>
                    <a:ext uri="{FF2B5EF4-FFF2-40B4-BE49-F238E27FC236}">
                      <a16:creationId xmlns:a16="http://schemas.microsoft.com/office/drawing/2014/main" id="{254A3573-05A3-4984-9B17-E7D49BD4A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9" name="Freeform 506">
                  <a:extLst>
                    <a:ext uri="{FF2B5EF4-FFF2-40B4-BE49-F238E27FC236}">
                      <a16:creationId xmlns:a16="http://schemas.microsoft.com/office/drawing/2014/main" id="{01EED1FD-E870-433E-B947-963623F82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0" name="Freeform 507">
                  <a:extLst>
                    <a:ext uri="{FF2B5EF4-FFF2-40B4-BE49-F238E27FC236}">
                      <a16:creationId xmlns:a16="http://schemas.microsoft.com/office/drawing/2014/main" id="{65356CB6-9A02-4469-9FEB-3774594B0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1" name="Freeform 508">
                  <a:extLst>
                    <a:ext uri="{FF2B5EF4-FFF2-40B4-BE49-F238E27FC236}">
                      <a16:creationId xmlns:a16="http://schemas.microsoft.com/office/drawing/2014/main" id="{0B5975ED-BA03-4788-A64F-714E2F222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2" name="Freeform 509">
                  <a:extLst>
                    <a:ext uri="{FF2B5EF4-FFF2-40B4-BE49-F238E27FC236}">
                      <a16:creationId xmlns:a16="http://schemas.microsoft.com/office/drawing/2014/main" id="{65C010BC-9DB9-4313-94BB-C37CD0966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3" name="Rectangle 510">
                  <a:extLst>
                    <a:ext uri="{FF2B5EF4-FFF2-40B4-BE49-F238E27FC236}">
                      <a16:creationId xmlns:a16="http://schemas.microsoft.com/office/drawing/2014/main" id="{835CB0BC-BAE8-4636-8307-896EE01EC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4" name="Freeform 511">
                  <a:extLst>
                    <a:ext uri="{FF2B5EF4-FFF2-40B4-BE49-F238E27FC236}">
                      <a16:creationId xmlns:a16="http://schemas.microsoft.com/office/drawing/2014/main" id="{4FF0460E-0BD5-4F8D-B33D-D1BA5BFA1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5" name="Freeform 512">
                  <a:extLst>
                    <a:ext uri="{FF2B5EF4-FFF2-40B4-BE49-F238E27FC236}">
                      <a16:creationId xmlns:a16="http://schemas.microsoft.com/office/drawing/2014/main" id="{E2995BE0-64D4-4B09-B048-E1F3A46E2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6" name="Freeform 513">
                  <a:extLst>
                    <a:ext uri="{FF2B5EF4-FFF2-40B4-BE49-F238E27FC236}">
                      <a16:creationId xmlns:a16="http://schemas.microsoft.com/office/drawing/2014/main" id="{08884C8B-02EB-4319-918A-BE8E6791D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7" name="Freeform 514">
                  <a:extLst>
                    <a:ext uri="{FF2B5EF4-FFF2-40B4-BE49-F238E27FC236}">
                      <a16:creationId xmlns:a16="http://schemas.microsoft.com/office/drawing/2014/main" id="{26B6B45E-4A81-45A4-953E-E3C05CBAA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8" name="Freeform 515">
                  <a:extLst>
                    <a:ext uri="{FF2B5EF4-FFF2-40B4-BE49-F238E27FC236}">
                      <a16:creationId xmlns:a16="http://schemas.microsoft.com/office/drawing/2014/main" id="{D49B72D3-9BD7-4026-AB9C-5BB728DE7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9" name="Freeform 516">
                  <a:extLst>
                    <a:ext uri="{FF2B5EF4-FFF2-40B4-BE49-F238E27FC236}">
                      <a16:creationId xmlns:a16="http://schemas.microsoft.com/office/drawing/2014/main" id="{3AB689FD-911B-4E97-9C8C-DC361B245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0" name="Freeform 517">
                  <a:extLst>
                    <a:ext uri="{FF2B5EF4-FFF2-40B4-BE49-F238E27FC236}">
                      <a16:creationId xmlns:a16="http://schemas.microsoft.com/office/drawing/2014/main" id="{2E8B8AC5-BA42-4B7F-A4FD-262EBABB0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" name="Freeform 518">
                  <a:extLst>
                    <a:ext uri="{FF2B5EF4-FFF2-40B4-BE49-F238E27FC236}">
                      <a16:creationId xmlns:a16="http://schemas.microsoft.com/office/drawing/2014/main" id="{4F53BB8A-0EE3-44DB-A5D5-E77027B8D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2" name="Freeform 519">
                  <a:extLst>
                    <a:ext uri="{FF2B5EF4-FFF2-40B4-BE49-F238E27FC236}">
                      <a16:creationId xmlns:a16="http://schemas.microsoft.com/office/drawing/2014/main" id="{C3E8637D-4D7F-452C-B6B0-64298FB8C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3" name="Freeform 520">
                  <a:extLst>
                    <a:ext uri="{FF2B5EF4-FFF2-40B4-BE49-F238E27FC236}">
                      <a16:creationId xmlns:a16="http://schemas.microsoft.com/office/drawing/2014/main" id="{4976F022-D8BD-40EA-A4B6-FEF4478B7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4" name="Freeform 521">
                  <a:extLst>
                    <a:ext uri="{FF2B5EF4-FFF2-40B4-BE49-F238E27FC236}">
                      <a16:creationId xmlns:a16="http://schemas.microsoft.com/office/drawing/2014/main" id="{792A0E4A-9343-4A2A-A598-E6B9B36E6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5" name="Freeform 522">
                  <a:extLst>
                    <a:ext uri="{FF2B5EF4-FFF2-40B4-BE49-F238E27FC236}">
                      <a16:creationId xmlns:a16="http://schemas.microsoft.com/office/drawing/2014/main" id="{7EAD0C63-987C-4556-91FD-BA644B37E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6" name="Freeform 523">
                  <a:extLst>
                    <a:ext uri="{FF2B5EF4-FFF2-40B4-BE49-F238E27FC236}">
                      <a16:creationId xmlns:a16="http://schemas.microsoft.com/office/drawing/2014/main" id="{909724C3-3BE4-47CE-9AD8-89F4FD929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7" name="Freeform 524">
                  <a:extLst>
                    <a:ext uri="{FF2B5EF4-FFF2-40B4-BE49-F238E27FC236}">
                      <a16:creationId xmlns:a16="http://schemas.microsoft.com/office/drawing/2014/main" id="{21ED64A5-4003-466B-AE92-B2AD6D3E1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8" name="Freeform 525">
                  <a:extLst>
                    <a:ext uri="{FF2B5EF4-FFF2-40B4-BE49-F238E27FC236}">
                      <a16:creationId xmlns:a16="http://schemas.microsoft.com/office/drawing/2014/main" id="{108BA13B-B35C-4B62-A807-5C8006737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9" name="Freeform 526">
                  <a:extLst>
                    <a:ext uri="{FF2B5EF4-FFF2-40B4-BE49-F238E27FC236}">
                      <a16:creationId xmlns:a16="http://schemas.microsoft.com/office/drawing/2014/main" id="{D7A55CA5-7692-4DB7-9CA5-B3326644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0" name="Freeform 527">
                  <a:extLst>
                    <a:ext uri="{FF2B5EF4-FFF2-40B4-BE49-F238E27FC236}">
                      <a16:creationId xmlns:a16="http://schemas.microsoft.com/office/drawing/2014/main" id="{2C3DB15B-4C7E-442F-AAF3-2AA726FBB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1" name="Freeform 528">
                  <a:extLst>
                    <a:ext uri="{FF2B5EF4-FFF2-40B4-BE49-F238E27FC236}">
                      <a16:creationId xmlns:a16="http://schemas.microsoft.com/office/drawing/2014/main" id="{7BECBE26-762A-4E74-88BC-B362FA185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2" name="Freeform 529">
                  <a:extLst>
                    <a:ext uri="{FF2B5EF4-FFF2-40B4-BE49-F238E27FC236}">
                      <a16:creationId xmlns:a16="http://schemas.microsoft.com/office/drawing/2014/main" id="{5BE49E77-5E53-4B31-B427-D9023C8E1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3" name="Freeform 530">
                  <a:extLst>
                    <a:ext uri="{FF2B5EF4-FFF2-40B4-BE49-F238E27FC236}">
                      <a16:creationId xmlns:a16="http://schemas.microsoft.com/office/drawing/2014/main" id="{876B5242-7155-4FF1-82FE-620662257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4" name="Freeform 531">
                  <a:extLst>
                    <a:ext uri="{FF2B5EF4-FFF2-40B4-BE49-F238E27FC236}">
                      <a16:creationId xmlns:a16="http://schemas.microsoft.com/office/drawing/2014/main" id="{5586C8DD-4AFF-49CE-BAE8-39B7358A8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5" name="Freeform 532">
                  <a:extLst>
                    <a:ext uri="{FF2B5EF4-FFF2-40B4-BE49-F238E27FC236}">
                      <a16:creationId xmlns:a16="http://schemas.microsoft.com/office/drawing/2014/main" id="{1A8B44F7-F42A-4B99-81D1-C301E27D2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6" name="Freeform 533">
                  <a:extLst>
                    <a:ext uri="{FF2B5EF4-FFF2-40B4-BE49-F238E27FC236}">
                      <a16:creationId xmlns:a16="http://schemas.microsoft.com/office/drawing/2014/main" id="{83CE2C52-19DF-4EAB-B4FB-EB1C83B2D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7" name="Freeform 534">
                  <a:extLst>
                    <a:ext uri="{FF2B5EF4-FFF2-40B4-BE49-F238E27FC236}">
                      <a16:creationId xmlns:a16="http://schemas.microsoft.com/office/drawing/2014/main" id="{BCBD4784-E58A-4110-B6D3-B71B1C94F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8" name="Freeform 535">
                  <a:extLst>
                    <a:ext uri="{FF2B5EF4-FFF2-40B4-BE49-F238E27FC236}">
                      <a16:creationId xmlns:a16="http://schemas.microsoft.com/office/drawing/2014/main" id="{C2B20887-76A3-4633-858A-41854836F8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9" name="Freeform 536">
                  <a:extLst>
                    <a:ext uri="{FF2B5EF4-FFF2-40B4-BE49-F238E27FC236}">
                      <a16:creationId xmlns:a16="http://schemas.microsoft.com/office/drawing/2014/main" id="{50D66D97-0665-417C-BE3A-4D54D56FE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0" name="Freeform 537">
                  <a:extLst>
                    <a:ext uri="{FF2B5EF4-FFF2-40B4-BE49-F238E27FC236}">
                      <a16:creationId xmlns:a16="http://schemas.microsoft.com/office/drawing/2014/main" id="{AD1F520D-228E-481D-ABA4-C7DA3E9C8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1" name="Freeform 538">
                  <a:extLst>
                    <a:ext uri="{FF2B5EF4-FFF2-40B4-BE49-F238E27FC236}">
                      <a16:creationId xmlns:a16="http://schemas.microsoft.com/office/drawing/2014/main" id="{9C6A1AA6-5320-4006-A56D-EDD7B2214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2" name="Freeform 539">
                  <a:extLst>
                    <a:ext uri="{FF2B5EF4-FFF2-40B4-BE49-F238E27FC236}">
                      <a16:creationId xmlns:a16="http://schemas.microsoft.com/office/drawing/2014/main" id="{79E678A0-F455-4A7F-99DD-C35395BAE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3" name="Freeform 540">
                  <a:extLst>
                    <a:ext uri="{FF2B5EF4-FFF2-40B4-BE49-F238E27FC236}">
                      <a16:creationId xmlns:a16="http://schemas.microsoft.com/office/drawing/2014/main" id="{1D66134B-FDB4-4A1C-8743-EC6681520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4" name="Freeform 541">
                  <a:extLst>
                    <a:ext uri="{FF2B5EF4-FFF2-40B4-BE49-F238E27FC236}">
                      <a16:creationId xmlns:a16="http://schemas.microsoft.com/office/drawing/2014/main" id="{AC3325D9-37BD-498C-A806-45D9DC85F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5" name="Freeform 542">
                  <a:extLst>
                    <a:ext uri="{FF2B5EF4-FFF2-40B4-BE49-F238E27FC236}">
                      <a16:creationId xmlns:a16="http://schemas.microsoft.com/office/drawing/2014/main" id="{6C034DB9-B365-4B68-911C-344818AC9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6" name="Freeform 543">
                  <a:extLst>
                    <a:ext uri="{FF2B5EF4-FFF2-40B4-BE49-F238E27FC236}">
                      <a16:creationId xmlns:a16="http://schemas.microsoft.com/office/drawing/2014/main" id="{480162E3-9EE7-4C51-B64D-A54209C6F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7" name="Freeform 544">
                  <a:extLst>
                    <a:ext uri="{FF2B5EF4-FFF2-40B4-BE49-F238E27FC236}">
                      <a16:creationId xmlns:a16="http://schemas.microsoft.com/office/drawing/2014/main" id="{E5DD0E4B-E2F1-4A36-970E-3F49E8E4A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8" name="Freeform 545">
                  <a:extLst>
                    <a:ext uri="{FF2B5EF4-FFF2-40B4-BE49-F238E27FC236}">
                      <a16:creationId xmlns:a16="http://schemas.microsoft.com/office/drawing/2014/main" id="{742AB89D-6946-4EC4-B7E9-B4FE49D27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9" name="Freeform 546">
                  <a:extLst>
                    <a:ext uri="{FF2B5EF4-FFF2-40B4-BE49-F238E27FC236}">
                      <a16:creationId xmlns:a16="http://schemas.microsoft.com/office/drawing/2014/main" id="{9EE2DE2C-90BA-4B52-A3CC-4F23685AC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0" name="Freeform 547">
                  <a:extLst>
                    <a:ext uri="{FF2B5EF4-FFF2-40B4-BE49-F238E27FC236}">
                      <a16:creationId xmlns:a16="http://schemas.microsoft.com/office/drawing/2014/main" id="{0E16A1EC-1B00-4AE2-86B3-0B2DCB1D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1" name="Freeform 548">
                  <a:extLst>
                    <a:ext uri="{FF2B5EF4-FFF2-40B4-BE49-F238E27FC236}">
                      <a16:creationId xmlns:a16="http://schemas.microsoft.com/office/drawing/2014/main" id="{643A404D-C8CB-4650-8235-282832EBD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2" name="Freeform 549">
                  <a:extLst>
                    <a:ext uri="{FF2B5EF4-FFF2-40B4-BE49-F238E27FC236}">
                      <a16:creationId xmlns:a16="http://schemas.microsoft.com/office/drawing/2014/main" id="{ABCB7BA3-1FAE-46C4-9849-02AEDE4FD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3" name="Freeform 550">
                  <a:extLst>
                    <a:ext uri="{FF2B5EF4-FFF2-40B4-BE49-F238E27FC236}">
                      <a16:creationId xmlns:a16="http://schemas.microsoft.com/office/drawing/2014/main" id="{38AC2D3B-8A14-48D8-BC3C-EF57D892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4" name="Freeform 551">
                  <a:extLst>
                    <a:ext uri="{FF2B5EF4-FFF2-40B4-BE49-F238E27FC236}">
                      <a16:creationId xmlns:a16="http://schemas.microsoft.com/office/drawing/2014/main" id="{09E1408A-4835-440B-B007-9A546428F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5" name="Freeform 552">
                  <a:extLst>
                    <a:ext uri="{FF2B5EF4-FFF2-40B4-BE49-F238E27FC236}">
                      <a16:creationId xmlns:a16="http://schemas.microsoft.com/office/drawing/2014/main" id="{C22D7EA0-CE86-499E-9287-3446358EC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6" name="Freeform 553">
                  <a:extLst>
                    <a:ext uri="{FF2B5EF4-FFF2-40B4-BE49-F238E27FC236}">
                      <a16:creationId xmlns:a16="http://schemas.microsoft.com/office/drawing/2014/main" id="{570846BA-2758-48D6-8B82-BED9BF62D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7" name="Freeform 554">
                  <a:extLst>
                    <a:ext uri="{FF2B5EF4-FFF2-40B4-BE49-F238E27FC236}">
                      <a16:creationId xmlns:a16="http://schemas.microsoft.com/office/drawing/2014/main" id="{00B913C7-78E4-4CF9-96ED-35EC08328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8" name="Freeform 555">
                  <a:extLst>
                    <a:ext uri="{FF2B5EF4-FFF2-40B4-BE49-F238E27FC236}">
                      <a16:creationId xmlns:a16="http://schemas.microsoft.com/office/drawing/2014/main" id="{051A2705-15D7-4557-B8A2-2453195BC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9" name="Freeform 556">
                  <a:extLst>
                    <a:ext uri="{FF2B5EF4-FFF2-40B4-BE49-F238E27FC236}">
                      <a16:creationId xmlns:a16="http://schemas.microsoft.com/office/drawing/2014/main" id="{083C29D6-2558-4483-83F0-D18A4258B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0" name="Freeform 557">
                  <a:extLst>
                    <a:ext uri="{FF2B5EF4-FFF2-40B4-BE49-F238E27FC236}">
                      <a16:creationId xmlns:a16="http://schemas.microsoft.com/office/drawing/2014/main" id="{F1CEA949-7234-4612-8426-302D9BFB1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1" name="Line 558">
                  <a:extLst>
                    <a:ext uri="{FF2B5EF4-FFF2-40B4-BE49-F238E27FC236}">
                      <a16:creationId xmlns:a16="http://schemas.microsoft.com/office/drawing/2014/main" id="{C09BA56D-8F33-4F8D-B072-A73AF7783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2" name="Line 559">
                  <a:extLst>
                    <a:ext uri="{FF2B5EF4-FFF2-40B4-BE49-F238E27FC236}">
                      <a16:creationId xmlns:a16="http://schemas.microsoft.com/office/drawing/2014/main" id="{DF0E6B74-210E-4014-9A9D-19E8AB81C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3" name="Freeform 560">
                  <a:extLst>
                    <a:ext uri="{FF2B5EF4-FFF2-40B4-BE49-F238E27FC236}">
                      <a16:creationId xmlns:a16="http://schemas.microsoft.com/office/drawing/2014/main" id="{9E17BF10-5A20-47D0-BE12-138079C03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4" name="Freeform 561">
                  <a:extLst>
                    <a:ext uri="{FF2B5EF4-FFF2-40B4-BE49-F238E27FC236}">
                      <a16:creationId xmlns:a16="http://schemas.microsoft.com/office/drawing/2014/main" id="{DCD1C70F-7831-422A-8464-F0C090C8E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5" name="Freeform 562">
                  <a:extLst>
                    <a:ext uri="{FF2B5EF4-FFF2-40B4-BE49-F238E27FC236}">
                      <a16:creationId xmlns:a16="http://schemas.microsoft.com/office/drawing/2014/main" id="{EBE0F733-0362-4C38-AB96-FEE176CB7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6" name="Freeform 563">
                  <a:extLst>
                    <a:ext uri="{FF2B5EF4-FFF2-40B4-BE49-F238E27FC236}">
                      <a16:creationId xmlns:a16="http://schemas.microsoft.com/office/drawing/2014/main" id="{A91F97DC-269E-4D22-B4A8-25F5E027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7" name="Freeform 564">
                  <a:extLst>
                    <a:ext uri="{FF2B5EF4-FFF2-40B4-BE49-F238E27FC236}">
                      <a16:creationId xmlns:a16="http://schemas.microsoft.com/office/drawing/2014/main" id="{4AE8E9F9-E648-414A-8F86-552A66ECE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8" name="Freeform 565">
                  <a:extLst>
                    <a:ext uri="{FF2B5EF4-FFF2-40B4-BE49-F238E27FC236}">
                      <a16:creationId xmlns:a16="http://schemas.microsoft.com/office/drawing/2014/main" id="{8133EB20-EBEA-4C11-BAFA-0BF269306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9" name="Freeform 566">
                  <a:extLst>
                    <a:ext uri="{FF2B5EF4-FFF2-40B4-BE49-F238E27FC236}">
                      <a16:creationId xmlns:a16="http://schemas.microsoft.com/office/drawing/2014/main" id="{D67C9DB1-1CA9-45BF-B03B-E381D4148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0" name="Freeform 567">
                  <a:extLst>
                    <a:ext uri="{FF2B5EF4-FFF2-40B4-BE49-F238E27FC236}">
                      <a16:creationId xmlns:a16="http://schemas.microsoft.com/office/drawing/2014/main" id="{478AB50A-8CC1-4BA1-A5C6-63A8C312A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1" name="Freeform 568">
                  <a:extLst>
                    <a:ext uri="{FF2B5EF4-FFF2-40B4-BE49-F238E27FC236}">
                      <a16:creationId xmlns:a16="http://schemas.microsoft.com/office/drawing/2014/main" id="{0051A6D3-65CC-4809-9077-B380E003A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2" name="Freeform 569">
                  <a:extLst>
                    <a:ext uri="{FF2B5EF4-FFF2-40B4-BE49-F238E27FC236}">
                      <a16:creationId xmlns:a16="http://schemas.microsoft.com/office/drawing/2014/main" id="{590CE03B-D49F-4C5D-A19E-5CE812AD1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3" name="Freeform 570">
                  <a:extLst>
                    <a:ext uri="{FF2B5EF4-FFF2-40B4-BE49-F238E27FC236}">
                      <a16:creationId xmlns:a16="http://schemas.microsoft.com/office/drawing/2014/main" id="{2A890E94-4F37-4F1D-A40D-4E4E465B4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4" name="Freeform 571">
                  <a:extLst>
                    <a:ext uri="{FF2B5EF4-FFF2-40B4-BE49-F238E27FC236}">
                      <a16:creationId xmlns:a16="http://schemas.microsoft.com/office/drawing/2014/main" id="{C714620E-5EEC-443B-9C92-ACE3CA776F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5" name="Freeform 572">
                  <a:extLst>
                    <a:ext uri="{FF2B5EF4-FFF2-40B4-BE49-F238E27FC236}">
                      <a16:creationId xmlns:a16="http://schemas.microsoft.com/office/drawing/2014/main" id="{C12933B4-711B-4612-93A9-29C7084D4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6" name="Freeform 573">
                  <a:extLst>
                    <a:ext uri="{FF2B5EF4-FFF2-40B4-BE49-F238E27FC236}">
                      <a16:creationId xmlns:a16="http://schemas.microsoft.com/office/drawing/2014/main" id="{C7B1BAED-9278-47FA-9B7F-386D3C973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7" name="Freeform 574">
                  <a:extLst>
                    <a:ext uri="{FF2B5EF4-FFF2-40B4-BE49-F238E27FC236}">
                      <a16:creationId xmlns:a16="http://schemas.microsoft.com/office/drawing/2014/main" id="{4B44DF65-74FD-4AD5-9808-BE8499A95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8" name="Freeform 575">
                  <a:extLst>
                    <a:ext uri="{FF2B5EF4-FFF2-40B4-BE49-F238E27FC236}">
                      <a16:creationId xmlns:a16="http://schemas.microsoft.com/office/drawing/2014/main" id="{F226E377-0C6F-431F-846A-2645C893D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9" name="Freeform 576">
                  <a:extLst>
                    <a:ext uri="{FF2B5EF4-FFF2-40B4-BE49-F238E27FC236}">
                      <a16:creationId xmlns:a16="http://schemas.microsoft.com/office/drawing/2014/main" id="{62E26514-AE21-40F1-B8C1-10592341C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0" name="Freeform 577">
                  <a:extLst>
                    <a:ext uri="{FF2B5EF4-FFF2-40B4-BE49-F238E27FC236}">
                      <a16:creationId xmlns:a16="http://schemas.microsoft.com/office/drawing/2014/main" id="{D6F5B623-BC96-4B0D-BAEB-C39166D14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1" name="Freeform 578">
                  <a:extLst>
                    <a:ext uri="{FF2B5EF4-FFF2-40B4-BE49-F238E27FC236}">
                      <a16:creationId xmlns:a16="http://schemas.microsoft.com/office/drawing/2014/main" id="{D930A073-DCC4-4C7B-96BB-C1011DA1A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2" name="Freeform 579">
                  <a:extLst>
                    <a:ext uri="{FF2B5EF4-FFF2-40B4-BE49-F238E27FC236}">
                      <a16:creationId xmlns:a16="http://schemas.microsoft.com/office/drawing/2014/main" id="{D04C1CCD-05E5-4DFD-AC7C-6137AC04F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3" name="Freeform 580">
                  <a:extLst>
                    <a:ext uri="{FF2B5EF4-FFF2-40B4-BE49-F238E27FC236}">
                      <a16:creationId xmlns:a16="http://schemas.microsoft.com/office/drawing/2014/main" id="{1F0EEC80-FEFE-4424-AF59-6C71FD49F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4" name="Freeform 581">
                  <a:extLst>
                    <a:ext uri="{FF2B5EF4-FFF2-40B4-BE49-F238E27FC236}">
                      <a16:creationId xmlns:a16="http://schemas.microsoft.com/office/drawing/2014/main" id="{EBC44692-6DBC-4264-9A7F-C4DF65E37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5" name="Freeform 582">
                  <a:extLst>
                    <a:ext uri="{FF2B5EF4-FFF2-40B4-BE49-F238E27FC236}">
                      <a16:creationId xmlns:a16="http://schemas.microsoft.com/office/drawing/2014/main" id="{725718D1-BF65-4DAB-AB21-27967678F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6" name="Freeform 583">
                  <a:extLst>
                    <a:ext uri="{FF2B5EF4-FFF2-40B4-BE49-F238E27FC236}">
                      <a16:creationId xmlns:a16="http://schemas.microsoft.com/office/drawing/2014/main" id="{D15719C3-8911-4993-85BB-91831CBBA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7" name="Freeform 584">
                  <a:extLst>
                    <a:ext uri="{FF2B5EF4-FFF2-40B4-BE49-F238E27FC236}">
                      <a16:creationId xmlns:a16="http://schemas.microsoft.com/office/drawing/2014/main" id="{678B30F2-6C96-4C22-B3EA-1C2B46191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8" name="Freeform 585">
                  <a:extLst>
                    <a:ext uri="{FF2B5EF4-FFF2-40B4-BE49-F238E27FC236}">
                      <a16:creationId xmlns:a16="http://schemas.microsoft.com/office/drawing/2014/main" id="{0EEE493F-95FD-4956-8880-8BA5C8AE1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9" name="Freeform 586">
                  <a:extLst>
                    <a:ext uri="{FF2B5EF4-FFF2-40B4-BE49-F238E27FC236}">
                      <a16:creationId xmlns:a16="http://schemas.microsoft.com/office/drawing/2014/main" id="{6A8D02AD-D586-44D6-AEDF-E8C432D0B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0" name="Freeform 587">
                  <a:extLst>
                    <a:ext uri="{FF2B5EF4-FFF2-40B4-BE49-F238E27FC236}">
                      <a16:creationId xmlns:a16="http://schemas.microsoft.com/office/drawing/2014/main" id="{BFAB6964-9571-44FA-A334-7D21F29B3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1" name="Freeform 588">
                  <a:extLst>
                    <a:ext uri="{FF2B5EF4-FFF2-40B4-BE49-F238E27FC236}">
                      <a16:creationId xmlns:a16="http://schemas.microsoft.com/office/drawing/2014/main" id="{60159CF5-993B-4BCC-BAD5-4A0404AF5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2" name="Freeform 589">
                  <a:extLst>
                    <a:ext uri="{FF2B5EF4-FFF2-40B4-BE49-F238E27FC236}">
                      <a16:creationId xmlns:a16="http://schemas.microsoft.com/office/drawing/2014/main" id="{E173D330-65E3-407F-910A-45D9B65F2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3" name="Freeform 590">
                  <a:extLst>
                    <a:ext uri="{FF2B5EF4-FFF2-40B4-BE49-F238E27FC236}">
                      <a16:creationId xmlns:a16="http://schemas.microsoft.com/office/drawing/2014/main" id="{40ECE1F8-7217-4F27-A2C4-5954645E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4" name="Freeform 591">
                  <a:extLst>
                    <a:ext uri="{FF2B5EF4-FFF2-40B4-BE49-F238E27FC236}">
                      <a16:creationId xmlns:a16="http://schemas.microsoft.com/office/drawing/2014/main" id="{947C3DA7-F702-4746-8FA8-EF701296C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5" name="Freeform 592">
                  <a:extLst>
                    <a:ext uri="{FF2B5EF4-FFF2-40B4-BE49-F238E27FC236}">
                      <a16:creationId xmlns:a16="http://schemas.microsoft.com/office/drawing/2014/main" id="{8132BD33-7EDF-4AC5-A628-33E2350C1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6" name="Freeform 593">
                  <a:extLst>
                    <a:ext uri="{FF2B5EF4-FFF2-40B4-BE49-F238E27FC236}">
                      <a16:creationId xmlns:a16="http://schemas.microsoft.com/office/drawing/2014/main" id="{5E08E534-FC03-4623-A5E0-2B358F8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7" name="Freeform 594">
                  <a:extLst>
                    <a:ext uri="{FF2B5EF4-FFF2-40B4-BE49-F238E27FC236}">
                      <a16:creationId xmlns:a16="http://schemas.microsoft.com/office/drawing/2014/main" id="{2C681E93-D7A0-4602-9336-899864408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8" name="Freeform 595">
                  <a:extLst>
                    <a:ext uri="{FF2B5EF4-FFF2-40B4-BE49-F238E27FC236}">
                      <a16:creationId xmlns:a16="http://schemas.microsoft.com/office/drawing/2014/main" id="{D99C3E9F-6139-414F-B122-38FAAE2D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9" name="Freeform 596">
                  <a:extLst>
                    <a:ext uri="{FF2B5EF4-FFF2-40B4-BE49-F238E27FC236}">
                      <a16:creationId xmlns:a16="http://schemas.microsoft.com/office/drawing/2014/main" id="{F45AF05A-1673-49A9-BA44-EA3924FD7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0" name="Freeform 597">
                  <a:extLst>
                    <a:ext uri="{FF2B5EF4-FFF2-40B4-BE49-F238E27FC236}">
                      <a16:creationId xmlns:a16="http://schemas.microsoft.com/office/drawing/2014/main" id="{CC78239A-F284-4CE3-ACEC-0EC3DC796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1" name="Freeform 598">
                  <a:extLst>
                    <a:ext uri="{FF2B5EF4-FFF2-40B4-BE49-F238E27FC236}">
                      <a16:creationId xmlns:a16="http://schemas.microsoft.com/office/drawing/2014/main" id="{25A85210-39C7-4DE4-B718-28A588276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2" name="Freeform 599">
                  <a:extLst>
                    <a:ext uri="{FF2B5EF4-FFF2-40B4-BE49-F238E27FC236}">
                      <a16:creationId xmlns:a16="http://schemas.microsoft.com/office/drawing/2014/main" id="{421D4DDE-95DF-4CE4-878F-1F4315FB7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3" name="Freeform 600">
                  <a:extLst>
                    <a:ext uri="{FF2B5EF4-FFF2-40B4-BE49-F238E27FC236}">
                      <a16:creationId xmlns:a16="http://schemas.microsoft.com/office/drawing/2014/main" id="{E1390A93-00C7-4FD4-B51A-FDA92569D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4" name="Freeform 601">
                  <a:extLst>
                    <a:ext uri="{FF2B5EF4-FFF2-40B4-BE49-F238E27FC236}">
                      <a16:creationId xmlns:a16="http://schemas.microsoft.com/office/drawing/2014/main" id="{C74B4FAD-7F29-4031-A442-61E7548AE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5" name="Freeform 602">
                  <a:extLst>
                    <a:ext uri="{FF2B5EF4-FFF2-40B4-BE49-F238E27FC236}">
                      <a16:creationId xmlns:a16="http://schemas.microsoft.com/office/drawing/2014/main" id="{83B47C0D-045D-46DE-8C90-8B5AF27D9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6" name="Freeform 603">
                  <a:extLst>
                    <a:ext uri="{FF2B5EF4-FFF2-40B4-BE49-F238E27FC236}">
                      <a16:creationId xmlns:a16="http://schemas.microsoft.com/office/drawing/2014/main" id="{D169E798-6DE7-4A91-AA9C-3184617FC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7" name="Freeform 604">
                  <a:extLst>
                    <a:ext uri="{FF2B5EF4-FFF2-40B4-BE49-F238E27FC236}">
                      <a16:creationId xmlns:a16="http://schemas.microsoft.com/office/drawing/2014/main" id="{A804D9C9-B674-4080-A887-4B0A8BBEA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8" name="Freeform 605">
                  <a:extLst>
                    <a:ext uri="{FF2B5EF4-FFF2-40B4-BE49-F238E27FC236}">
                      <a16:creationId xmlns:a16="http://schemas.microsoft.com/office/drawing/2014/main" id="{ACBD1FBC-53F2-4128-88B9-50DF2E3B3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9" name="Freeform 606">
                  <a:extLst>
                    <a:ext uri="{FF2B5EF4-FFF2-40B4-BE49-F238E27FC236}">
                      <a16:creationId xmlns:a16="http://schemas.microsoft.com/office/drawing/2014/main" id="{CA842483-1047-42BB-AC9C-1B00968C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19" name="Group 808">
                <a:extLst>
                  <a:ext uri="{FF2B5EF4-FFF2-40B4-BE49-F238E27FC236}">
                    <a16:creationId xmlns:a16="http://schemas.microsoft.com/office/drawing/2014/main" id="{02DEB6C2-5DC7-4A39-89A0-0E61F103C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600" name="Freeform 608">
                  <a:extLst>
                    <a:ext uri="{FF2B5EF4-FFF2-40B4-BE49-F238E27FC236}">
                      <a16:creationId xmlns:a16="http://schemas.microsoft.com/office/drawing/2014/main" id="{FF0DFAAD-BB83-4825-97F0-12383728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" name="Freeform 609">
                  <a:extLst>
                    <a:ext uri="{FF2B5EF4-FFF2-40B4-BE49-F238E27FC236}">
                      <a16:creationId xmlns:a16="http://schemas.microsoft.com/office/drawing/2014/main" id="{32D1548A-A1B1-4D30-97BE-6020D550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" name="Freeform 610">
                  <a:extLst>
                    <a:ext uri="{FF2B5EF4-FFF2-40B4-BE49-F238E27FC236}">
                      <a16:creationId xmlns:a16="http://schemas.microsoft.com/office/drawing/2014/main" id="{7C2C92D2-914F-4849-84CF-5FEA7635A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" name="Freeform 611">
                  <a:extLst>
                    <a:ext uri="{FF2B5EF4-FFF2-40B4-BE49-F238E27FC236}">
                      <a16:creationId xmlns:a16="http://schemas.microsoft.com/office/drawing/2014/main" id="{21B74DEE-CAFE-47D4-870F-11181C57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" name="Freeform 612">
                  <a:extLst>
                    <a:ext uri="{FF2B5EF4-FFF2-40B4-BE49-F238E27FC236}">
                      <a16:creationId xmlns:a16="http://schemas.microsoft.com/office/drawing/2014/main" id="{B15C7FAB-36D8-4CF1-BA45-4CE5CFA8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" name="Freeform 613">
                  <a:extLst>
                    <a:ext uri="{FF2B5EF4-FFF2-40B4-BE49-F238E27FC236}">
                      <a16:creationId xmlns:a16="http://schemas.microsoft.com/office/drawing/2014/main" id="{1734D3C6-8EC8-4CE6-A66C-199D06828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" name="Freeform 614">
                  <a:extLst>
                    <a:ext uri="{FF2B5EF4-FFF2-40B4-BE49-F238E27FC236}">
                      <a16:creationId xmlns:a16="http://schemas.microsoft.com/office/drawing/2014/main" id="{74EC42A2-A3DF-4F65-9D4C-CED8AADFE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" name="Freeform 615">
                  <a:extLst>
                    <a:ext uri="{FF2B5EF4-FFF2-40B4-BE49-F238E27FC236}">
                      <a16:creationId xmlns:a16="http://schemas.microsoft.com/office/drawing/2014/main" id="{31C57F19-A639-46CF-94ED-82628A79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" name="Freeform 616">
                  <a:extLst>
                    <a:ext uri="{FF2B5EF4-FFF2-40B4-BE49-F238E27FC236}">
                      <a16:creationId xmlns:a16="http://schemas.microsoft.com/office/drawing/2014/main" id="{5A926DC5-A3CA-4DCC-A589-E4C047E86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" name="Freeform 617">
                  <a:extLst>
                    <a:ext uri="{FF2B5EF4-FFF2-40B4-BE49-F238E27FC236}">
                      <a16:creationId xmlns:a16="http://schemas.microsoft.com/office/drawing/2014/main" id="{BF604C3E-7278-4637-898D-7E1D6929D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" name="Freeform 618">
                  <a:extLst>
                    <a:ext uri="{FF2B5EF4-FFF2-40B4-BE49-F238E27FC236}">
                      <a16:creationId xmlns:a16="http://schemas.microsoft.com/office/drawing/2014/main" id="{53659E43-A5B8-40BE-9842-D9E595958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" name="Freeform 619">
                  <a:extLst>
                    <a:ext uri="{FF2B5EF4-FFF2-40B4-BE49-F238E27FC236}">
                      <a16:creationId xmlns:a16="http://schemas.microsoft.com/office/drawing/2014/main" id="{74B1D5C9-D464-4E35-BB40-1BCBE8868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" name="Freeform 620">
                  <a:extLst>
                    <a:ext uri="{FF2B5EF4-FFF2-40B4-BE49-F238E27FC236}">
                      <a16:creationId xmlns:a16="http://schemas.microsoft.com/office/drawing/2014/main" id="{4EC0456D-2923-4404-A700-49D53EF52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" name="Freeform 621">
                  <a:extLst>
                    <a:ext uri="{FF2B5EF4-FFF2-40B4-BE49-F238E27FC236}">
                      <a16:creationId xmlns:a16="http://schemas.microsoft.com/office/drawing/2014/main" id="{DC4735C6-4ABC-4463-BCB5-69A437B31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" name="Freeform 622">
                  <a:extLst>
                    <a:ext uri="{FF2B5EF4-FFF2-40B4-BE49-F238E27FC236}">
                      <a16:creationId xmlns:a16="http://schemas.microsoft.com/office/drawing/2014/main" id="{900A6929-73AC-4535-82DD-77F679526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" name="Freeform 623">
                  <a:extLst>
                    <a:ext uri="{FF2B5EF4-FFF2-40B4-BE49-F238E27FC236}">
                      <a16:creationId xmlns:a16="http://schemas.microsoft.com/office/drawing/2014/main" id="{17ABCEDB-49CC-4920-B092-C5D381528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" name="Freeform 624">
                  <a:extLst>
                    <a:ext uri="{FF2B5EF4-FFF2-40B4-BE49-F238E27FC236}">
                      <a16:creationId xmlns:a16="http://schemas.microsoft.com/office/drawing/2014/main" id="{0CDF3DB7-AD49-45F3-87EA-09CF2F96B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" name="Rectangle 625">
                  <a:extLst>
                    <a:ext uri="{FF2B5EF4-FFF2-40B4-BE49-F238E27FC236}">
                      <a16:creationId xmlns:a16="http://schemas.microsoft.com/office/drawing/2014/main" id="{8D90CCFD-28F8-4B70-BAD4-B29A7861B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" name="Freeform 626">
                  <a:extLst>
                    <a:ext uri="{FF2B5EF4-FFF2-40B4-BE49-F238E27FC236}">
                      <a16:creationId xmlns:a16="http://schemas.microsoft.com/office/drawing/2014/main" id="{E127AC03-E2B5-4D74-9910-2563792E7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" name="Freeform 627">
                  <a:extLst>
                    <a:ext uri="{FF2B5EF4-FFF2-40B4-BE49-F238E27FC236}">
                      <a16:creationId xmlns:a16="http://schemas.microsoft.com/office/drawing/2014/main" id="{9831CDBF-C771-40FF-9D7E-70DC6C755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" name="Freeform 628">
                  <a:extLst>
                    <a:ext uri="{FF2B5EF4-FFF2-40B4-BE49-F238E27FC236}">
                      <a16:creationId xmlns:a16="http://schemas.microsoft.com/office/drawing/2014/main" id="{98F387A7-55FD-4E0D-A9C9-A1CB95965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" name="Freeform 629">
                  <a:extLst>
                    <a:ext uri="{FF2B5EF4-FFF2-40B4-BE49-F238E27FC236}">
                      <a16:creationId xmlns:a16="http://schemas.microsoft.com/office/drawing/2014/main" id="{5F974A2D-A2F8-40DC-94E1-C1B58A90D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" name="Freeform 630">
                  <a:extLst>
                    <a:ext uri="{FF2B5EF4-FFF2-40B4-BE49-F238E27FC236}">
                      <a16:creationId xmlns:a16="http://schemas.microsoft.com/office/drawing/2014/main" id="{58D6DF5D-4A80-4DF7-834C-3F0639283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" name="Freeform 631">
                  <a:extLst>
                    <a:ext uri="{FF2B5EF4-FFF2-40B4-BE49-F238E27FC236}">
                      <a16:creationId xmlns:a16="http://schemas.microsoft.com/office/drawing/2014/main" id="{A9A643E9-0A86-4308-A189-0ADF69E4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" name="Freeform 632">
                  <a:extLst>
                    <a:ext uri="{FF2B5EF4-FFF2-40B4-BE49-F238E27FC236}">
                      <a16:creationId xmlns:a16="http://schemas.microsoft.com/office/drawing/2014/main" id="{B894B16B-B9A0-42C3-8305-2D390404A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" name="Freeform 633">
                  <a:extLst>
                    <a:ext uri="{FF2B5EF4-FFF2-40B4-BE49-F238E27FC236}">
                      <a16:creationId xmlns:a16="http://schemas.microsoft.com/office/drawing/2014/main" id="{B21915D4-2B46-48FF-AEF9-04DC857F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" name="Freeform 634">
                  <a:extLst>
                    <a:ext uri="{FF2B5EF4-FFF2-40B4-BE49-F238E27FC236}">
                      <a16:creationId xmlns:a16="http://schemas.microsoft.com/office/drawing/2014/main" id="{DE050F56-E2B5-47E8-BD7B-539F2A2E6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" name="Freeform 635">
                  <a:extLst>
                    <a:ext uri="{FF2B5EF4-FFF2-40B4-BE49-F238E27FC236}">
                      <a16:creationId xmlns:a16="http://schemas.microsoft.com/office/drawing/2014/main" id="{18A6AE76-4DFC-4098-8DA5-FC3FC31F9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" name="Freeform 636">
                  <a:extLst>
                    <a:ext uri="{FF2B5EF4-FFF2-40B4-BE49-F238E27FC236}">
                      <a16:creationId xmlns:a16="http://schemas.microsoft.com/office/drawing/2014/main" id="{C95B27BB-27C3-4DAC-A0D2-5A2B8E00C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" name="Freeform 637">
                  <a:extLst>
                    <a:ext uri="{FF2B5EF4-FFF2-40B4-BE49-F238E27FC236}">
                      <a16:creationId xmlns:a16="http://schemas.microsoft.com/office/drawing/2014/main" id="{D82D8804-0275-44D0-B069-FA46C4827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" name="Freeform 638">
                  <a:extLst>
                    <a:ext uri="{FF2B5EF4-FFF2-40B4-BE49-F238E27FC236}">
                      <a16:creationId xmlns:a16="http://schemas.microsoft.com/office/drawing/2014/main" id="{4A6A660C-68D3-4C86-9A54-EBC163179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" name="Freeform 639">
                  <a:extLst>
                    <a:ext uri="{FF2B5EF4-FFF2-40B4-BE49-F238E27FC236}">
                      <a16:creationId xmlns:a16="http://schemas.microsoft.com/office/drawing/2014/main" id="{113A12D5-710D-4E66-9713-20EA1B24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" name="Freeform 640">
                  <a:extLst>
                    <a:ext uri="{FF2B5EF4-FFF2-40B4-BE49-F238E27FC236}">
                      <a16:creationId xmlns:a16="http://schemas.microsoft.com/office/drawing/2014/main" id="{DB7325AB-0F0A-48ED-B670-BA0EAF21C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" name="Freeform 641">
                  <a:extLst>
                    <a:ext uri="{FF2B5EF4-FFF2-40B4-BE49-F238E27FC236}">
                      <a16:creationId xmlns:a16="http://schemas.microsoft.com/office/drawing/2014/main" id="{4EC30948-5A64-4EB3-9F28-95928A724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" name="Freeform 642">
                  <a:extLst>
                    <a:ext uri="{FF2B5EF4-FFF2-40B4-BE49-F238E27FC236}">
                      <a16:creationId xmlns:a16="http://schemas.microsoft.com/office/drawing/2014/main" id="{925F0E28-7D89-45F9-9994-C3C995AD7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" name="Freeform 643">
                  <a:extLst>
                    <a:ext uri="{FF2B5EF4-FFF2-40B4-BE49-F238E27FC236}">
                      <a16:creationId xmlns:a16="http://schemas.microsoft.com/office/drawing/2014/main" id="{64F691A7-16F2-4818-B17A-BAD6F7528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" name="Freeform 644">
                  <a:extLst>
                    <a:ext uri="{FF2B5EF4-FFF2-40B4-BE49-F238E27FC236}">
                      <a16:creationId xmlns:a16="http://schemas.microsoft.com/office/drawing/2014/main" id="{0F82C4EF-91FE-4C18-9B92-7530907B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" name="Freeform 645">
                  <a:extLst>
                    <a:ext uri="{FF2B5EF4-FFF2-40B4-BE49-F238E27FC236}">
                      <a16:creationId xmlns:a16="http://schemas.microsoft.com/office/drawing/2014/main" id="{A77F5866-4E4B-4F03-949D-6579FDFC0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" name="Freeform 646">
                  <a:extLst>
                    <a:ext uri="{FF2B5EF4-FFF2-40B4-BE49-F238E27FC236}">
                      <a16:creationId xmlns:a16="http://schemas.microsoft.com/office/drawing/2014/main" id="{005E2C65-64D3-4D27-A393-F2B5BE4E1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" name="Freeform 647">
                  <a:extLst>
                    <a:ext uri="{FF2B5EF4-FFF2-40B4-BE49-F238E27FC236}">
                      <a16:creationId xmlns:a16="http://schemas.microsoft.com/office/drawing/2014/main" id="{D964DCAC-69C9-4DFC-9DAD-EAF16B84A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" name="Freeform 648">
                  <a:extLst>
                    <a:ext uri="{FF2B5EF4-FFF2-40B4-BE49-F238E27FC236}">
                      <a16:creationId xmlns:a16="http://schemas.microsoft.com/office/drawing/2014/main" id="{A71B4102-4517-4E2B-892B-657BA4655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" name="Freeform 649">
                  <a:extLst>
                    <a:ext uri="{FF2B5EF4-FFF2-40B4-BE49-F238E27FC236}">
                      <a16:creationId xmlns:a16="http://schemas.microsoft.com/office/drawing/2014/main" id="{554323F2-0B48-4ABE-9ACD-5AEECCFD9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" name="Freeform 650">
                  <a:extLst>
                    <a:ext uri="{FF2B5EF4-FFF2-40B4-BE49-F238E27FC236}">
                      <a16:creationId xmlns:a16="http://schemas.microsoft.com/office/drawing/2014/main" id="{B19C29B6-EAF6-42FB-83DE-F0FFB9AAC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" name="Freeform 651">
                  <a:extLst>
                    <a:ext uri="{FF2B5EF4-FFF2-40B4-BE49-F238E27FC236}">
                      <a16:creationId xmlns:a16="http://schemas.microsoft.com/office/drawing/2014/main" id="{07092B90-A75B-43B4-BBB6-C8E90880E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" name="Freeform 652">
                  <a:extLst>
                    <a:ext uri="{FF2B5EF4-FFF2-40B4-BE49-F238E27FC236}">
                      <a16:creationId xmlns:a16="http://schemas.microsoft.com/office/drawing/2014/main" id="{FF05E9CC-D4E6-406A-A5EE-3AFF546E4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" name="Freeform 653">
                  <a:extLst>
                    <a:ext uri="{FF2B5EF4-FFF2-40B4-BE49-F238E27FC236}">
                      <a16:creationId xmlns:a16="http://schemas.microsoft.com/office/drawing/2014/main" id="{A0AA46DA-B92F-4C3B-A96B-D1046A091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" name="Freeform 654">
                  <a:extLst>
                    <a:ext uri="{FF2B5EF4-FFF2-40B4-BE49-F238E27FC236}">
                      <a16:creationId xmlns:a16="http://schemas.microsoft.com/office/drawing/2014/main" id="{3E603CB4-30A3-44AF-86CA-0B500D174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" name="Freeform 655">
                  <a:extLst>
                    <a:ext uri="{FF2B5EF4-FFF2-40B4-BE49-F238E27FC236}">
                      <a16:creationId xmlns:a16="http://schemas.microsoft.com/office/drawing/2014/main" id="{EFA6CB32-79E5-484D-88AB-41820F4D0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" name="Freeform 656">
                  <a:extLst>
                    <a:ext uri="{FF2B5EF4-FFF2-40B4-BE49-F238E27FC236}">
                      <a16:creationId xmlns:a16="http://schemas.microsoft.com/office/drawing/2014/main" id="{D940FA3B-EA8F-4B89-B727-B60FC6B87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" name="Freeform 657">
                  <a:extLst>
                    <a:ext uri="{FF2B5EF4-FFF2-40B4-BE49-F238E27FC236}">
                      <a16:creationId xmlns:a16="http://schemas.microsoft.com/office/drawing/2014/main" id="{FC88480A-F4FB-4606-AE8C-C90BA0B26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" name="Freeform 658">
                  <a:extLst>
                    <a:ext uri="{FF2B5EF4-FFF2-40B4-BE49-F238E27FC236}">
                      <a16:creationId xmlns:a16="http://schemas.microsoft.com/office/drawing/2014/main" id="{4F628E29-1BC7-4063-A367-F883F946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" name="Freeform 659">
                  <a:extLst>
                    <a:ext uri="{FF2B5EF4-FFF2-40B4-BE49-F238E27FC236}">
                      <a16:creationId xmlns:a16="http://schemas.microsoft.com/office/drawing/2014/main" id="{74A41D40-D220-43FD-8501-2B09A7111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" name="Freeform 660">
                  <a:extLst>
                    <a:ext uri="{FF2B5EF4-FFF2-40B4-BE49-F238E27FC236}">
                      <a16:creationId xmlns:a16="http://schemas.microsoft.com/office/drawing/2014/main" id="{5EB87DFF-89EC-43E4-9BF1-6406A9408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" name="Freeform 661">
                  <a:extLst>
                    <a:ext uri="{FF2B5EF4-FFF2-40B4-BE49-F238E27FC236}">
                      <a16:creationId xmlns:a16="http://schemas.microsoft.com/office/drawing/2014/main" id="{686A67DD-CE00-4E65-B12F-202EE0630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" name="Freeform 662">
                  <a:extLst>
                    <a:ext uri="{FF2B5EF4-FFF2-40B4-BE49-F238E27FC236}">
                      <a16:creationId xmlns:a16="http://schemas.microsoft.com/office/drawing/2014/main" id="{B2E59AEF-24A1-420F-BA3C-C65A274C2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" name="Freeform 663">
                  <a:extLst>
                    <a:ext uri="{FF2B5EF4-FFF2-40B4-BE49-F238E27FC236}">
                      <a16:creationId xmlns:a16="http://schemas.microsoft.com/office/drawing/2014/main" id="{D3B593AA-2871-49FE-9F34-212E46450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" name="Freeform 664">
                  <a:extLst>
                    <a:ext uri="{FF2B5EF4-FFF2-40B4-BE49-F238E27FC236}">
                      <a16:creationId xmlns:a16="http://schemas.microsoft.com/office/drawing/2014/main" id="{2040CDC2-55BD-4177-BCE3-2CEB4F2B5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" name="Freeform 665">
                  <a:extLst>
                    <a:ext uri="{FF2B5EF4-FFF2-40B4-BE49-F238E27FC236}">
                      <a16:creationId xmlns:a16="http://schemas.microsoft.com/office/drawing/2014/main" id="{60DE6CAF-F770-484D-B85C-2DAD88013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" name="Freeform 666">
                  <a:extLst>
                    <a:ext uri="{FF2B5EF4-FFF2-40B4-BE49-F238E27FC236}">
                      <a16:creationId xmlns:a16="http://schemas.microsoft.com/office/drawing/2014/main" id="{7FD7A54F-1E1D-4F6B-803B-BC4F254D5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" name="Freeform 667">
                  <a:extLst>
                    <a:ext uri="{FF2B5EF4-FFF2-40B4-BE49-F238E27FC236}">
                      <a16:creationId xmlns:a16="http://schemas.microsoft.com/office/drawing/2014/main" id="{9273BDB9-99A8-40CF-A19E-D7C210E73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" name="Freeform 668">
                  <a:extLst>
                    <a:ext uri="{FF2B5EF4-FFF2-40B4-BE49-F238E27FC236}">
                      <a16:creationId xmlns:a16="http://schemas.microsoft.com/office/drawing/2014/main" id="{8FE1CA88-7B3A-4210-B00F-1420A08F8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" name="Freeform 669">
                  <a:extLst>
                    <a:ext uri="{FF2B5EF4-FFF2-40B4-BE49-F238E27FC236}">
                      <a16:creationId xmlns:a16="http://schemas.microsoft.com/office/drawing/2014/main" id="{63F71580-5DFF-452A-B45E-84EA265E2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" name="Freeform 670">
                  <a:extLst>
                    <a:ext uri="{FF2B5EF4-FFF2-40B4-BE49-F238E27FC236}">
                      <a16:creationId xmlns:a16="http://schemas.microsoft.com/office/drawing/2014/main" id="{D948367C-4850-4F27-8497-76F379F5D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" name="Freeform 671">
                  <a:extLst>
                    <a:ext uri="{FF2B5EF4-FFF2-40B4-BE49-F238E27FC236}">
                      <a16:creationId xmlns:a16="http://schemas.microsoft.com/office/drawing/2014/main" id="{6B313741-9B9A-4BCF-8AAF-F9035CF19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" name="Freeform 672">
                  <a:extLst>
                    <a:ext uri="{FF2B5EF4-FFF2-40B4-BE49-F238E27FC236}">
                      <a16:creationId xmlns:a16="http://schemas.microsoft.com/office/drawing/2014/main" id="{1C73374E-5F91-497D-AC6C-F35B8C398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" name="Freeform 673">
                  <a:extLst>
                    <a:ext uri="{FF2B5EF4-FFF2-40B4-BE49-F238E27FC236}">
                      <a16:creationId xmlns:a16="http://schemas.microsoft.com/office/drawing/2014/main" id="{BC59477C-BD91-4C63-914A-44E58FDCD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" name="Freeform 674">
                  <a:extLst>
                    <a:ext uri="{FF2B5EF4-FFF2-40B4-BE49-F238E27FC236}">
                      <a16:creationId xmlns:a16="http://schemas.microsoft.com/office/drawing/2014/main" id="{9D6CF212-8777-4B55-A71E-EC144746E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" name="Freeform 675">
                  <a:extLst>
                    <a:ext uri="{FF2B5EF4-FFF2-40B4-BE49-F238E27FC236}">
                      <a16:creationId xmlns:a16="http://schemas.microsoft.com/office/drawing/2014/main" id="{074A5EDA-E705-426C-B4E2-382949E23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" name="Freeform 676">
                  <a:extLst>
                    <a:ext uri="{FF2B5EF4-FFF2-40B4-BE49-F238E27FC236}">
                      <a16:creationId xmlns:a16="http://schemas.microsoft.com/office/drawing/2014/main" id="{3DB93A14-E45D-47AB-B1DF-39602888C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" name="Freeform 677">
                  <a:extLst>
                    <a:ext uri="{FF2B5EF4-FFF2-40B4-BE49-F238E27FC236}">
                      <a16:creationId xmlns:a16="http://schemas.microsoft.com/office/drawing/2014/main" id="{F2F71210-9493-457E-9044-C174567A4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" name="Freeform 678">
                  <a:extLst>
                    <a:ext uri="{FF2B5EF4-FFF2-40B4-BE49-F238E27FC236}">
                      <a16:creationId xmlns:a16="http://schemas.microsoft.com/office/drawing/2014/main" id="{5362BB9F-2760-49EF-BA70-8C1A0DEAE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" name="Freeform 679">
                  <a:extLst>
                    <a:ext uri="{FF2B5EF4-FFF2-40B4-BE49-F238E27FC236}">
                      <a16:creationId xmlns:a16="http://schemas.microsoft.com/office/drawing/2014/main" id="{CD114FD4-CB33-4C86-A354-DCE474CBC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" name="Freeform 680">
                  <a:extLst>
                    <a:ext uri="{FF2B5EF4-FFF2-40B4-BE49-F238E27FC236}">
                      <a16:creationId xmlns:a16="http://schemas.microsoft.com/office/drawing/2014/main" id="{0F21DEA5-CF24-4467-89A6-1E35B0441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" name="Freeform 681">
                  <a:extLst>
                    <a:ext uri="{FF2B5EF4-FFF2-40B4-BE49-F238E27FC236}">
                      <a16:creationId xmlns:a16="http://schemas.microsoft.com/office/drawing/2014/main" id="{80438F4B-A964-4A55-ABB6-959779E52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" name="Freeform 682">
                  <a:extLst>
                    <a:ext uri="{FF2B5EF4-FFF2-40B4-BE49-F238E27FC236}">
                      <a16:creationId xmlns:a16="http://schemas.microsoft.com/office/drawing/2014/main" id="{7A386248-BF36-4345-90EA-41C44A08B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" name="Freeform 683">
                  <a:extLst>
                    <a:ext uri="{FF2B5EF4-FFF2-40B4-BE49-F238E27FC236}">
                      <a16:creationId xmlns:a16="http://schemas.microsoft.com/office/drawing/2014/main" id="{6FDE4207-5DBE-4BF9-B4A7-C7463280E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" name="Freeform 684">
                  <a:extLst>
                    <a:ext uri="{FF2B5EF4-FFF2-40B4-BE49-F238E27FC236}">
                      <a16:creationId xmlns:a16="http://schemas.microsoft.com/office/drawing/2014/main" id="{DF61A159-96A6-4F4D-8087-DA292B15D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" name="Freeform 685">
                  <a:extLst>
                    <a:ext uri="{FF2B5EF4-FFF2-40B4-BE49-F238E27FC236}">
                      <a16:creationId xmlns:a16="http://schemas.microsoft.com/office/drawing/2014/main" id="{6D35DA18-DB3A-4FFB-A93D-5650E03E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" name="Freeform 686">
                  <a:extLst>
                    <a:ext uri="{FF2B5EF4-FFF2-40B4-BE49-F238E27FC236}">
                      <a16:creationId xmlns:a16="http://schemas.microsoft.com/office/drawing/2014/main" id="{2A919747-B1D8-4B8D-9D46-667CADBF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" name="Freeform 687">
                  <a:extLst>
                    <a:ext uri="{FF2B5EF4-FFF2-40B4-BE49-F238E27FC236}">
                      <a16:creationId xmlns:a16="http://schemas.microsoft.com/office/drawing/2014/main" id="{E4DABCB3-65DD-425F-92CF-46BECD33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" name="Freeform 688">
                  <a:extLst>
                    <a:ext uri="{FF2B5EF4-FFF2-40B4-BE49-F238E27FC236}">
                      <a16:creationId xmlns:a16="http://schemas.microsoft.com/office/drawing/2014/main" id="{7C620947-9724-467C-80C3-74864B8D0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" name="Freeform 689">
                  <a:extLst>
                    <a:ext uri="{FF2B5EF4-FFF2-40B4-BE49-F238E27FC236}">
                      <a16:creationId xmlns:a16="http://schemas.microsoft.com/office/drawing/2014/main" id="{DCA26C83-10AC-41FD-BC44-F46D8F17E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" name="Freeform 690">
                  <a:extLst>
                    <a:ext uri="{FF2B5EF4-FFF2-40B4-BE49-F238E27FC236}">
                      <a16:creationId xmlns:a16="http://schemas.microsoft.com/office/drawing/2014/main" id="{0CE16189-161B-4B33-922A-2F2CBAA78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" name="Freeform 691">
                  <a:extLst>
                    <a:ext uri="{FF2B5EF4-FFF2-40B4-BE49-F238E27FC236}">
                      <a16:creationId xmlns:a16="http://schemas.microsoft.com/office/drawing/2014/main" id="{194AF0CB-D72D-40A1-A792-DF87292BA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" name="Freeform 692">
                  <a:extLst>
                    <a:ext uri="{FF2B5EF4-FFF2-40B4-BE49-F238E27FC236}">
                      <a16:creationId xmlns:a16="http://schemas.microsoft.com/office/drawing/2014/main" id="{EC0FC841-AF51-4968-A28D-DA07B27B8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" name="Freeform 693">
                  <a:extLst>
                    <a:ext uri="{FF2B5EF4-FFF2-40B4-BE49-F238E27FC236}">
                      <a16:creationId xmlns:a16="http://schemas.microsoft.com/office/drawing/2014/main" id="{63EC0574-617D-4B15-817F-53BF3FFC2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" name="Freeform 694">
                  <a:extLst>
                    <a:ext uri="{FF2B5EF4-FFF2-40B4-BE49-F238E27FC236}">
                      <a16:creationId xmlns:a16="http://schemas.microsoft.com/office/drawing/2014/main" id="{6F1342F5-C6CA-4DC2-B811-E91A4FBE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" name="Freeform 695">
                  <a:extLst>
                    <a:ext uri="{FF2B5EF4-FFF2-40B4-BE49-F238E27FC236}">
                      <a16:creationId xmlns:a16="http://schemas.microsoft.com/office/drawing/2014/main" id="{A07499FC-D4F6-4B77-9469-8152B16EF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" name="Freeform 696">
                  <a:extLst>
                    <a:ext uri="{FF2B5EF4-FFF2-40B4-BE49-F238E27FC236}">
                      <a16:creationId xmlns:a16="http://schemas.microsoft.com/office/drawing/2014/main" id="{68678550-F891-456C-806E-0E14F8E4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" name="Freeform 697">
                  <a:extLst>
                    <a:ext uri="{FF2B5EF4-FFF2-40B4-BE49-F238E27FC236}">
                      <a16:creationId xmlns:a16="http://schemas.microsoft.com/office/drawing/2014/main" id="{272A93C4-E10C-46AB-86C8-5EC76D4C1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" name="Freeform 698">
                  <a:extLst>
                    <a:ext uri="{FF2B5EF4-FFF2-40B4-BE49-F238E27FC236}">
                      <a16:creationId xmlns:a16="http://schemas.microsoft.com/office/drawing/2014/main" id="{C72011D2-1B17-41A0-BA90-5FFECE29C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" name="Freeform 699">
                  <a:extLst>
                    <a:ext uri="{FF2B5EF4-FFF2-40B4-BE49-F238E27FC236}">
                      <a16:creationId xmlns:a16="http://schemas.microsoft.com/office/drawing/2014/main" id="{17545313-84D5-45BE-AC15-A1803637F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" name="Freeform 700">
                  <a:extLst>
                    <a:ext uri="{FF2B5EF4-FFF2-40B4-BE49-F238E27FC236}">
                      <a16:creationId xmlns:a16="http://schemas.microsoft.com/office/drawing/2014/main" id="{CD35D648-66A5-4C25-A451-59D13D840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" name="Freeform 701">
                  <a:extLst>
                    <a:ext uri="{FF2B5EF4-FFF2-40B4-BE49-F238E27FC236}">
                      <a16:creationId xmlns:a16="http://schemas.microsoft.com/office/drawing/2014/main" id="{1A811E37-E9DD-4224-A237-497FAA513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" name="Freeform 702">
                  <a:extLst>
                    <a:ext uri="{FF2B5EF4-FFF2-40B4-BE49-F238E27FC236}">
                      <a16:creationId xmlns:a16="http://schemas.microsoft.com/office/drawing/2014/main" id="{D8A15AE7-EEE9-41F0-9155-E1D655E25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" name="Freeform 703">
                  <a:extLst>
                    <a:ext uri="{FF2B5EF4-FFF2-40B4-BE49-F238E27FC236}">
                      <a16:creationId xmlns:a16="http://schemas.microsoft.com/office/drawing/2014/main" id="{6324FF05-209C-484B-B42D-5B2847EA3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" name="Freeform 704">
                  <a:extLst>
                    <a:ext uri="{FF2B5EF4-FFF2-40B4-BE49-F238E27FC236}">
                      <a16:creationId xmlns:a16="http://schemas.microsoft.com/office/drawing/2014/main" id="{4C331912-2C18-44FE-972F-C27956041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" name="Freeform 705">
                  <a:extLst>
                    <a:ext uri="{FF2B5EF4-FFF2-40B4-BE49-F238E27FC236}">
                      <a16:creationId xmlns:a16="http://schemas.microsoft.com/office/drawing/2014/main" id="{3F92206B-43A6-42C8-8C0C-5B72F8B53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" name="Freeform 706">
                  <a:extLst>
                    <a:ext uri="{FF2B5EF4-FFF2-40B4-BE49-F238E27FC236}">
                      <a16:creationId xmlns:a16="http://schemas.microsoft.com/office/drawing/2014/main" id="{917FBF61-71DC-41AC-879E-425C6C422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" name="Freeform 707">
                  <a:extLst>
                    <a:ext uri="{FF2B5EF4-FFF2-40B4-BE49-F238E27FC236}">
                      <a16:creationId xmlns:a16="http://schemas.microsoft.com/office/drawing/2014/main" id="{D1E762E1-AACD-49C9-80AD-B2C4E5073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" name="Freeform 708">
                  <a:extLst>
                    <a:ext uri="{FF2B5EF4-FFF2-40B4-BE49-F238E27FC236}">
                      <a16:creationId xmlns:a16="http://schemas.microsoft.com/office/drawing/2014/main" id="{AF004E3F-F199-4B5C-A3F4-096C8A4CB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" name="Freeform 709">
                  <a:extLst>
                    <a:ext uri="{FF2B5EF4-FFF2-40B4-BE49-F238E27FC236}">
                      <a16:creationId xmlns:a16="http://schemas.microsoft.com/office/drawing/2014/main" id="{5A4F3A1B-9C67-4581-B8C2-B56B7EA70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" name="Freeform 710">
                  <a:extLst>
                    <a:ext uri="{FF2B5EF4-FFF2-40B4-BE49-F238E27FC236}">
                      <a16:creationId xmlns:a16="http://schemas.microsoft.com/office/drawing/2014/main" id="{E3CFB76C-243A-440E-A5AD-076F1656E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" name="Freeform 711">
                  <a:extLst>
                    <a:ext uri="{FF2B5EF4-FFF2-40B4-BE49-F238E27FC236}">
                      <a16:creationId xmlns:a16="http://schemas.microsoft.com/office/drawing/2014/main" id="{C1480996-0C4F-4203-91DD-42CF3CD28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" name="Freeform 712">
                  <a:extLst>
                    <a:ext uri="{FF2B5EF4-FFF2-40B4-BE49-F238E27FC236}">
                      <a16:creationId xmlns:a16="http://schemas.microsoft.com/office/drawing/2014/main" id="{B45E91D2-AD5A-482B-B61A-15060EB1E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" name="Freeform 713">
                  <a:extLst>
                    <a:ext uri="{FF2B5EF4-FFF2-40B4-BE49-F238E27FC236}">
                      <a16:creationId xmlns:a16="http://schemas.microsoft.com/office/drawing/2014/main" id="{2CB49C64-DDB5-450D-B9B7-DE42B8B51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" name="Freeform 714">
                  <a:extLst>
                    <a:ext uri="{FF2B5EF4-FFF2-40B4-BE49-F238E27FC236}">
                      <a16:creationId xmlns:a16="http://schemas.microsoft.com/office/drawing/2014/main" id="{8AD15777-2ACB-410E-93F1-FC08CB2E2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" name="Freeform 715">
                  <a:extLst>
                    <a:ext uri="{FF2B5EF4-FFF2-40B4-BE49-F238E27FC236}">
                      <a16:creationId xmlns:a16="http://schemas.microsoft.com/office/drawing/2014/main" id="{B0AF25CF-DB25-42DA-A754-964750991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" name="Freeform 716">
                  <a:extLst>
                    <a:ext uri="{FF2B5EF4-FFF2-40B4-BE49-F238E27FC236}">
                      <a16:creationId xmlns:a16="http://schemas.microsoft.com/office/drawing/2014/main" id="{7614E40E-CACF-4D0C-A4B4-7E48C8F3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" name="Freeform 717">
                  <a:extLst>
                    <a:ext uri="{FF2B5EF4-FFF2-40B4-BE49-F238E27FC236}">
                      <a16:creationId xmlns:a16="http://schemas.microsoft.com/office/drawing/2014/main" id="{BD04A438-897E-4066-829E-0E2034C2F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" name="Freeform 718">
                  <a:extLst>
                    <a:ext uri="{FF2B5EF4-FFF2-40B4-BE49-F238E27FC236}">
                      <a16:creationId xmlns:a16="http://schemas.microsoft.com/office/drawing/2014/main" id="{2E55A5DD-CA2B-4F6B-A37E-E8AADC1ED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" name="Freeform 719">
                  <a:extLst>
                    <a:ext uri="{FF2B5EF4-FFF2-40B4-BE49-F238E27FC236}">
                      <a16:creationId xmlns:a16="http://schemas.microsoft.com/office/drawing/2014/main" id="{853FCCB4-7E84-4456-8554-9F4818850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" name="Freeform 720">
                  <a:extLst>
                    <a:ext uri="{FF2B5EF4-FFF2-40B4-BE49-F238E27FC236}">
                      <a16:creationId xmlns:a16="http://schemas.microsoft.com/office/drawing/2014/main" id="{4AC5BC12-CD18-45B8-9652-02593648B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" name="Freeform 721">
                  <a:extLst>
                    <a:ext uri="{FF2B5EF4-FFF2-40B4-BE49-F238E27FC236}">
                      <a16:creationId xmlns:a16="http://schemas.microsoft.com/office/drawing/2014/main" id="{9F16D744-CF3F-40DB-9195-C51A019E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solidFill>
                  <a:srgbClr val="003C68"/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" name="Freeform 722">
                  <a:extLst>
                    <a:ext uri="{FF2B5EF4-FFF2-40B4-BE49-F238E27FC236}">
                      <a16:creationId xmlns:a16="http://schemas.microsoft.com/office/drawing/2014/main" id="{6DAD4739-05C8-4E81-B069-5CAC3B21A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" name="Freeform 723">
                  <a:extLst>
                    <a:ext uri="{FF2B5EF4-FFF2-40B4-BE49-F238E27FC236}">
                      <a16:creationId xmlns:a16="http://schemas.microsoft.com/office/drawing/2014/main" id="{827A0E98-8BDB-4527-9E01-B58A0144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" name="Freeform 724">
                  <a:extLst>
                    <a:ext uri="{FF2B5EF4-FFF2-40B4-BE49-F238E27FC236}">
                      <a16:creationId xmlns:a16="http://schemas.microsoft.com/office/drawing/2014/main" id="{6F57B29E-817F-4A46-AA2D-52384C05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" name="Freeform 725">
                  <a:extLst>
                    <a:ext uri="{FF2B5EF4-FFF2-40B4-BE49-F238E27FC236}">
                      <a16:creationId xmlns:a16="http://schemas.microsoft.com/office/drawing/2014/main" id="{DBA71C1F-6135-464C-A448-7C59CD8FB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" name="Freeform 726">
                  <a:extLst>
                    <a:ext uri="{FF2B5EF4-FFF2-40B4-BE49-F238E27FC236}">
                      <a16:creationId xmlns:a16="http://schemas.microsoft.com/office/drawing/2014/main" id="{B1B44914-6853-4ECC-9AFE-9D94097942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" name="Freeform 727">
                  <a:extLst>
                    <a:ext uri="{FF2B5EF4-FFF2-40B4-BE49-F238E27FC236}">
                      <a16:creationId xmlns:a16="http://schemas.microsoft.com/office/drawing/2014/main" id="{0E982B38-9B99-4862-BF6E-A45E04FFB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" name="Freeform 728">
                  <a:extLst>
                    <a:ext uri="{FF2B5EF4-FFF2-40B4-BE49-F238E27FC236}">
                      <a16:creationId xmlns:a16="http://schemas.microsoft.com/office/drawing/2014/main" id="{7D278D32-4908-41E1-8BFB-C2981F967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" name="Freeform 729">
                  <a:extLst>
                    <a:ext uri="{FF2B5EF4-FFF2-40B4-BE49-F238E27FC236}">
                      <a16:creationId xmlns:a16="http://schemas.microsoft.com/office/drawing/2014/main" id="{FF339580-8F00-492E-8FED-A65A913CE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" name="Freeform 730">
                  <a:extLst>
                    <a:ext uri="{FF2B5EF4-FFF2-40B4-BE49-F238E27FC236}">
                      <a16:creationId xmlns:a16="http://schemas.microsoft.com/office/drawing/2014/main" id="{68DA93F0-E177-41B2-BE5C-7BBFF40A1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" name="Freeform 731">
                  <a:extLst>
                    <a:ext uri="{FF2B5EF4-FFF2-40B4-BE49-F238E27FC236}">
                      <a16:creationId xmlns:a16="http://schemas.microsoft.com/office/drawing/2014/main" id="{09EBCC44-35D7-4EA5-90E3-D6B759F5F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" name="Freeform 732">
                  <a:extLst>
                    <a:ext uri="{FF2B5EF4-FFF2-40B4-BE49-F238E27FC236}">
                      <a16:creationId xmlns:a16="http://schemas.microsoft.com/office/drawing/2014/main" id="{3FAAF43B-0671-49B6-90DF-6A1325928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" name="Freeform 733">
                  <a:extLst>
                    <a:ext uri="{FF2B5EF4-FFF2-40B4-BE49-F238E27FC236}">
                      <a16:creationId xmlns:a16="http://schemas.microsoft.com/office/drawing/2014/main" id="{A60C2CCB-2A81-4EFA-B031-260281B7F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" name="Freeform 734">
                  <a:extLst>
                    <a:ext uri="{FF2B5EF4-FFF2-40B4-BE49-F238E27FC236}">
                      <a16:creationId xmlns:a16="http://schemas.microsoft.com/office/drawing/2014/main" id="{104F09FB-83F7-4511-AA7F-79B403881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" name="Freeform 735">
                  <a:extLst>
                    <a:ext uri="{FF2B5EF4-FFF2-40B4-BE49-F238E27FC236}">
                      <a16:creationId xmlns:a16="http://schemas.microsoft.com/office/drawing/2014/main" id="{0E872DD0-03B3-4335-8433-945DF3460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" name="Freeform 736">
                  <a:extLst>
                    <a:ext uri="{FF2B5EF4-FFF2-40B4-BE49-F238E27FC236}">
                      <a16:creationId xmlns:a16="http://schemas.microsoft.com/office/drawing/2014/main" id="{91C9FD3A-98B2-407D-B6F8-E2DAD6B93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" name="Freeform 737">
                  <a:extLst>
                    <a:ext uri="{FF2B5EF4-FFF2-40B4-BE49-F238E27FC236}">
                      <a16:creationId xmlns:a16="http://schemas.microsoft.com/office/drawing/2014/main" id="{B89FB9CD-F42A-4FF8-ABFE-3948A984B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" name="Freeform 738">
                  <a:extLst>
                    <a:ext uri="{FF2B5EF4-FFF2-40B4-BE49-F238E27FC236}">
                      <a16:creationId xmlns:a16="http://schemas.microsoft.com/office/drawing/2014/main" id="{6D5EBCB4-E1B9-4575-9E60-150F5A9FC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" name="Freeform 739">
                  <a:extLst>
                    <a:ext uri="{FF2B5EF4-FFF2-40B4-BE49-F238E27FC236}">
                      <a16:creationId xmlns:a16="http://schemas.microsoft.com/office/drawing/2014/main" id="{BFED54C5-F0D5-4552-BC36-EA08CFD05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" name="Freeform 740">
                  <a:extLst>
                    <a:ext uri="{FF2B5EF4-FFF2-40B4-BE49-F238E27FC236}">
                      <a16:creationId xmlns:a16="http://schemas.microsoft.com/office/drawing/2014/main" id="{ED1285C2-12FF-4412-B724-26291F196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" name="Freeform 741">
                  <a:extLst>
                    <a:ext uri="{FF2B5EF4-FFF2-40B4-BE49-F238E27FC236}">
                      <a16:creationId xmlns:a16="http://schemas.microsoft.com/office/drawing/2014/main" id="{C6E014D9-4473-43C5-BF5D-396355F3A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" name="Freeform 742">
                  <a:extLst>
                    <a:ext uri="{FF2B5EF4-FFF2-40B4-BE49-F238E27FC236}">
                      <a16:creationId xmlns:a16="http://schemas.microsoft.com/office/drawing/2014/main" id="{269B6995-C3C1-4C29-A4F8-988039E1C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" name="Freeform 743">
                  <a:extLst>
                    <a:ext uri="{FF2B5EF4-FFF2-40B4-BE49-F238E27FC236}">
                      <a16:creationId xmlns:a16="http://schemas.microsoft.com/office/drawing/2014/main" id="{38C06668-5B8B-49EA-99CA-B545CEDE0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" name="Freeform 744">
                  <a:extLst>
                    <a:ext uri="{FF2B5EF4-FFF2-40B4-BE49-F238E27FC236}">
                      <a16:creationId xmlns:a16="http://schemas.microsoft.com/office/drawing/2014/main" id="{819C4A9A-20D8-415E-8276-22C9820FD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" name="Freeform 745">
                  <a:extLst>
                    <a:ext uri="{FF2B5EF4-FFF2-40B4-BE49-F238E27FC236}">
                      <a16:creationId xmlns:a16="http://schemas.microsoft.com/office/drawing/2014/main" id="{9B70C1DE-3D0A-4B81-A461-E509CAE7A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" name="Freeform 746">
                  <a:extLst>
                    <a:ext uri="{FF2B5EF4-FFF2-40B4-BE49-F238E27FC236}">
                      <a16:creationId xmlns:a16="http://schemas.microsoft.com/office/drawing/2014/main" id="{1AE8C6CD-B4D0-4D39-944E-2981A916B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" name="Freeform 747">
                  <a:extLst>
                    <a:ext uri="{FF2B5EF4-FFF2-40B4-BE49-F238E27FC236}">
                      <a16:creationId xmlns:a16="http://schemas.microsoft.com/office/drawing/2014/main" id="{EF686A80-FA4E-470A-9785-6F084C657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" name="Freeform 748">
                  <a:extLst>
                    <a:ext uri="{FF2B5EF4-FFF2-40B4-BE49-F238E27FC236}">
                      <a16:creationId xmlns:a16="http://schemas.microsoft.com/office/drawing/2014/main" id="{A09628E4-AE43-4831-B305-A00BA095E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" name="Freeform 749">
                  <a:extLst>
                    <a:ext uri="{FF2B5EF4-FFF2-40B4-BE49-F238E27FC236}">
                      <a16:creationId xmlns:a16="http://schemas.microsoft.com/office/drawing/2014/main" id="{C9C266E1-9527-40BA-BA20-609457A9A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" name="Freeform 750">
                  <a:extLst>
                    <a:ext uri="{FF2B5EF4-FFF2-40B4-BE49-F238E27FC236}">
                      <a16:creationId xmlns:a16="http://schemas.microsoft.com/office/drawing/2014/main" id="{4EB2D2C6-FDF3-46D4-AA3E-DF4327CE1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" name="Freeform 751">
                  <a:extLst>
                    <a:ext uri="{FF2B5EF4-FFF2-40B4-BE49-F238E27FC236}">
                      <a16:creationId xmlns:a16="http://schemas.microsoft.com/office/drawing/2014/main" id="{29C36B51-BC4C-4933-B725-A6472AA88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" name="Freeform 752">
                  <a:extLst>
                    <a:ext uri="{FF2B5EF4-FFF2-40B4-BE49-F238E27FC236}">
                      <a16:creationId xmlns:a16="http://schemas.microsoft.com/office/drawing/2014/main" id="{022F1B5D-D525-4502-B951-3D07F2BBA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" name="Freeform 753">
                  <a:extLst>
                    <a:ext uri="{FF2B5EF4-FFF2-40B4-BE49-F238E27FC236}">
                      <a16:creationId xmlns:a16="http://schemas.microsoft.com/office/drawing/2014/main" id="{9D870E3B-BEDC-43BB-9DF2-6753D17EB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" name="Freeform 754">
                  <a:extLst>
                    <a:ext uri="{FF2B5EF4-FFF2-40B4-BE49-F238E27FC236}">
                      <a16:creationId xmlns:a16="http://schemas.microsoft.com/office/drawing/2014/main" id="{C19B16C2-48DC-45A9-BDE0-62AD660B6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" name="Freeform 755">
                  <a:extLst>
                    <a:ext uri="{FF2B5EF4-FFF2-40B4-BE49-F238E27FC236}">
                      <a16:creationId xmlns:a16="http://schemas.microsoft.com/office/drawing/2014/main" id="{75EA8D90-6773-404F-BFDD-5C6676F78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" name="Freeform 756">
                  <a:extLst>
                    <a:ext uri="{FF2B5EF4-FFF2-40B4-BE49-F238E27FC236}">
                      <a16:creationId xmlns:a16="http://schemas.microsoft.com/office/drawing/2014/main" id="{59FBCFE1-D62A-4271-AE5A-60E531F59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" name="Freeform 757">
                  <a:extLst>
                    <a:ext uri="{FF2B5EF4-FFF2-40B4-BE49-F238E27FC236}">
                      <a16:creationId xmlns:a16="http://schemas.microsoft.com/office/drawing/2014/main" id="{A2A70DFA-6C38-4DCF-A275-899D9DE6FC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" name="Freeform 758">
                  <a:extLst>
                    <a:ext uri="{FF2B5EF4-FFF2-40B4-BE49-F238E27FC236}">
                      <a16:creationId xmlns:a16="http://schemas.microsoft.com/office/drawing/2014/main" id="{D5E4EC57-1FC7-490D-B8C6-557C86F27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" name="Freeform 759">
                  <a:extLst>
                    <a:ext uri="{FF2B5EF4-FFF2-40B4-BE49-F238E27FC236}">
                      <a16:creationId xmlns:a16="http://schemas.microsoft.com/office/drawing/2014/main" id="{ADC63CBF-0F39-4F30-8528-4C6EAEF1A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" name="Freeform 760">
                  <a:extLst>
                    <a:ext uri="{FF2B5EF4-FFF2-40B4-BE49-F238E27FC236}">
                      <a16:creationId xmlns:a16="http://schemas.microsoft.com/office/drawing/2014/main" id="{2294C335-8F5B-49FD-BABD-C091E1F7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" name="Freeform 761">
                  <a:extLst>
                    <a:ext uri="{FF2B5EF4-FFF2-40B4-BE49-F238E27FC236}">
                      <a16:creationId xmlns:a16="http://schemas.microsoft.com/office/drawing/2014/main" id="{77E9EDB0-95CC-4A06-8823-6E53D22E7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" name="Freeform 762">
                  <a:extLst>
                    <a:ext uri="{FF2B5EF4-FFF2-40B4-BE49-F238E27FC236}">
                      <a16:creationId xmlns:a16="http://schemas.microsoft.com/office/drawing/2014/main" id="{CCCE1A72-4CCF-4F5D-B517-07E3AD03D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" name="Freeform 763">
                  <a:extLst>
                    <a:ext uri="{FF2B5EF4-FFF2-40B4-BE49-F238E27FC236}">
                      <a16:creationId xmlns:a16="http://schemas.microsoft.com/office/drawing/2014/main" id="{002DA938-5024-4326-BD6E-0D30726C8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" name="Freeform 764">
                  <a:extLst>
                    <a:ext uri="{FF2B5EF4-FFF2-40B4-BE49-F238E27FC236}">
                      <a16:creationId xmlns:a16="http://schemas.microsoft.com/office/drawing/2014/main" id="{6A116C5A-11A9-4595-845F-D63EA1F6F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" name="Freeform 765">
                  <a:extLst>
                    <a:ext uri="{FF2B5EF4-FFF2-40B4-BE49-F238E27FC236}">
                      <a16:creationId xmlns:a16="http://schemas.microsoft.com/office/drawing/2014/main" id="{874D9E6A-BF6E-416C-BA8A-621976907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" name="Freeform 766">
                  <a:extLst>
                    <a:ext uri="{FF2B5EF4-FFF2-40B4-BE49-F238E27FC236}">
                      <a16:creationId xmlns:a16="http://schemas.microsoft.com/office/drawing/2014/main" id="{76544603-02A2-45AC-A7FE-D1D77F6D4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" name="Freeform 767">
                  <a:extLst>
                    <a:ext uri="{FF2B5EF4-FFF2-40B4-BE49-F238E27FC236}">
                      <a16:creationId xmlns:a16="http://schemas.microsoft.com/office/drawing/2014/main" id="{B97B4A93-128B-408B-A05B-3ED815FD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" name="Freeform 768">
                  <a:extLst>
                    <a:ext uri="{FF2B5EF4-FFF2-40B4-BE49-F238E27FC236}">
                      <a16:creationId xmlns:a16="http://schemas.microsoft.com/office/drawing/2014/main" id="{17B1FFDE-8206-476D-84D5-D5C4D3981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" name="Freeform 769">
                  <a:extLst>
                    <a:ext uri="{FF2B5EF4-FFF2-40B4-BE49-F238E27FC236}">
                      <a16:creationId xmlns:a16="http://schemas.microsoft.com/office/drawing/2014/main" id="{EC7F19E3-5420-4CCE-909F-179DE4AEF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" name="Freeform 770">
                  <a:extLst>
                    <a:ext uri="{FF2B5EF4-FFF2-40B4-BE49-F238E27FC236}">
                      <a16:creationId xmlns:a16="http://schemas.microsoft.com/office/drawing/2014/main" id="{C912915A-7D6E-4886-BE4F-CA97B37E0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" name="Freeform 771">
                  <a:extLst>
                    <a:ext uri="{FF2B5EF4-FFF2-40B4-BE49-F238E27FC236}">
                      <a16:creationId xmlns:a16="http://schemas.microsoft.com/office/drawing/2014/main" id="{04339993-A64F-4391-BA69-C1254253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" name="Freeform 772">
                  <a:extLst>
                    <a:ext uri="{FF2B5EF4-FFF2-40B4-BE49-F238E27FC236}">
                      <a16:creationId xmlns:a16="http://schemas.microsoft.com/office/drawing/2014/main" id="{A518B4F9-0A76-46F3-AEE5-A7C6D979A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" name="Freeform 773">
                  <a:extLst>
                    <a:ext uri="{FF2B5EF4-FFF2-40B4-BE49-F238E27FC236}">
                      <a16:creationId xmlns:a16="http://schemas.microsoft.com/office/drawing/2014/main" id="{6B85A127-25D4-4E22-BD71-5D16EB3AE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" name="Freeform 774">
                  <a:extLst>
                    <a:ext uri="{FF2B5EF4-FFF2-40B4-BE49-F238E27FC236}">
                      <a16:creationId xmlns:a16="http://schemas.microsoft.com/office/drawing/2014/main" id="{3BCF26A9-A8D1-481E-A7D3-3FEED1458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" name="Freeform 775">
                  <a:extLst>
                    <a:ext uri="{FF2B5EF4-FFF2-40B4-BE49-F238E27FC236}">
                      <a16:creationId xmlns:a16="http://schemas.microsoft.com/office/drawing/2014/main" id="{31DB57FE-8444-4AA0-A18F-09FD48B0C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" name="Freeform 776">
                  <a:extLst>
                    <a:ext uri="{FF2B5EF4-FFF2-40B4-BE49-F238E27FC236}">
                      <a16:creationId xmlns:a16="http://schemas.microsoft.com/office/drawing/2014/main" id="{A4CB0632-6AC8-471A-AF66-E2988338F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" name="Freeform 777">
                  <a:extLst>
                    <a:ext uri="{FF2B5EF4-FFF2-40B4-BE49-F238E27FC236}">
                      <a16:creationId xmlns:a16="http://schemas.microsoft.com/office/drawing/2014/main" id="{343AB393-C0FD-4684-A622-64ED8B610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" name="Freeform 778">
                  <a:extLst>
                    <a:ext uri="{FF2B5EF4-FFF2-40B4-BE49-F238E27FC236}">
                      <a16:creationId xmlns:a16="http://schemas.microsoft.com/office/drawing/2014/main" id="{8361B565-B924-42F0-974B-DF00BAFB9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" name="Freeform 779">
                  <a:extLst>
                    <a:ext uri="{FF2B5EF4-FFF2-40B4-BE49-F238E27FC236}">
                      <a16:creationId xmlns:a16="http://schemas.microsoft.com/office/drawing/2014/main" id="{A09499C2-A9AF-4446-8844-74C454CB6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" name="Freeform 780">
                  <a:extLst>
                    <a:ext uri="{FF2B5EF4-FFF2-40B4-BE49-F238E27FC236}">
                      <a16:creationId xmlns:a16="http://schemas.microsoft.com/office/drawing/2014/main" id="{21283914-1A28-4AB7-BD9A-EC71A6BB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" name="Freeform 781">
                  <a:extLst>
                    <a:ext uri="{FF2B5EF4-FFF2-40B4-BE49-F238E27FC236}">
                      <a16:creationId xmlns:a16="http://schemas.microsoft.com/office/drawing/2014/main" id="{FA344936-D6C5-49AB-854F-A5BF33806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" name="Freeform 782">
                  <a:extLst>
                    <a:ext uri="{FF2B5EF4-FFF2-40B4-BE49-F238E27FC236}">
                      <a16:creationId xmlns:a16="http://schemas.microsoft.com/office/drawing/2014/main" id="{4B00B53E-D829-4D67-B39F-3E088DC90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" name="Freeform 783">
                  <a:extLst>
                    <a:ext uri="{FF2B5EF4-FFF2-40B4-BE49-F238E27FC236}">
                      <a16:creationId xmlns:a16="http://schemas.microsoft.com/office/drawing/2014/main" id="{06B4A575-2823-4B03-BDFD-9FAAA84BC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" name="Freeform 784">
                  <a:extLst>
                    <a:ext uri="{FF2B5EF4-FFF2-40B4-BE49-F238E27FC236}">
                      <a16:creationId xmlns:a16="http://schemas.microsoft.com/office/drawing/2014/main" id="{C41C64C5-FA2A-48B3-AAD8-431E2A925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" name="Freeform 785">
                  <a:extLst>
                    <a:ext uri="{FF2B5EF4-FFF2-40B4-BE49-F238E27FC236}">
                      <a16:creationId xmlns:a16="http://schemas.microsoft.com/office/drawing/2014/main" id="{1209137D-6A87-4738-ADEE-E5ABF50B0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" name="Freeform 786">
                  <a:extLst>
                    <a:ext uri="{FF2B5EF4-FFF2-40B4-BE49-F238E27FC236}">
                      <a16:creationId xmlns:a16="http://schemas.microsoft.com/office/drawing/2014/main" id="{32AE5536-8A57-4A2B-BBCB-B28DC6B2D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" name="Freeform 787">
                  <a:extLst>
                    <a:ext uri="{FF2B5EF4-FFF2-40B4-BE49-F238E27FC236}">
                      <a16:creationId xmlns:a16="http://schemas.microsoft.com/office/drawing/2014/main" id="{250F1916-EA12-4876-994C-BC09A83C5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" name="Freeform 788">
                  <a:extLst>
                    <a:ext uri="{FF2B5EF4-FFF2-40B4-BE49-F238E27FC236}">
                      <a16:creationId xmlns:a16="http://schemas.microsoft.com/office/drawing/2014/main" id="{1D8BCC46-163C-4E88-9794-8B7CCE4FB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" name="Freeform 789">
                  <a:extLst>
                    <a:ext uri="{FF2B5EF4-FFF2-40B4-BE49-F238E27FC236}">
                      <a16:creationId xmlns:a16="http://schemas.microsoft.com/office/drawing/2014/main" id="{9B9FC9BF-A8B3-4A9E-9C45-69C519412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" name="Freeform 790">
                  <a:extLst>
                    <a:ext uri="{FF2B5EF4-FFF2-40B4-BE49-F238E27FC236}">
                      <a16:creationId xmlns:a16="http://schemas.microsoft.com/office/drawing/2014/main" id="{862DBF45-43F0-4A69-B471-1DC18FEE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" name="Freeform 791">
                  <a:extLst>
                    <a:ext uri="{FF2B5EF4-FFF2-40B4-BE49-F238E27FC236}">
                      <a16:creationId xmlns:a16="http://schemas.microsoft.com/office/drawing/2014/main" id="{A2969B58-91C7-4422-AB47-B5BBD2A30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" name="Freeform 792">
                  <a:extLst>
                    <a:ext uri="{FF2B5EF4-FFF2-40B4-BE49-F238E27FC236}">
                      <a16:creationId xmlns:a16="http://schemas.microsoft.com/office/drawing/2014/main" id="{7F4181BB-6051-4EBF-91FA-8FBC5B514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" name="Freeform 793">
                  <a:extLst>
                    <a:ext uri="{FF2B5EF4-FFF2-40B4-BE49-F238E27FC236}">
                      <a16:creationId xmlns:a16="http://schemas.microsoft.com/office/drawing/2014/main" id="{2366A949-56CF-45A0-9406-E7AB09C78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" name="Freeform 794">
                  <a:extLst>
                    <a:ext uri="{FF2B5EF4-FFF2-40B4-BE49-F238E27FC236}">
                      <a16:creationId xmlns:a16="http://schemas.microsoft.com/office/drawing/2014/main" id="{4E96BCF3-C595-4054-9286-A5F490F39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" name="Freeform 795">
                  <a:extLst>
                    <a:ext uri="{FF2B5EF4-FFF2-40B4-BE49-F238E27FC236}">
                      <a16:creationId xmlns:a16="http://schemas.microsoft.com/office/drawing/2014/main" id="{2AE35F5B-485A-4344-BCFE-4E50345A0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" name="Freeform 796">
                  <a:extLst>
                    <a:ext uri="{FF2B5EF4-FFF2-40B4-BE49-F238E27FC236}">
                      <a16:creationId xmlns:a16="http://schemas.microsoft.com/office/drawing/2014/main" id="{C5C4D84D-47D0-4E0C-A99C-12F8363F2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" name="Freeform 797">
                  <a:extLst>
                    <a:ext uri="{FF2B5EF4-FFF2-40B4-BE49-F238E27FC236}">
                      <a16:creationId xmlns:a16="http://schemas.microsoft.com/office/drawing/2014/main" id="{007B859A-9715-417D-B2AD-5EA41005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" name="Freeform 798">
                  <a:extLst>
                    <a:ext uri="{FF2B5EF4-FFF2-40B4-BE49-F238E27FC236}">
                      <a16:creationId xmlns:a16="http://schemas.microsoft.com/office/drawing/2014/main" id="{40A841DC-6ACF-4770-842B-C4AFC65AB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" name="Freeform 799">
                  <a:extLst>
                    <a:ext uri="{FF2B5EF4-FFF2-40B4-BE49-F238E27FC236}">
                      <a16:creationId xmlns:a16="http://schemas.microsoft.com/office/drawing/2014/main" id="{94B4377C-DFE0-4E6C-8480-04E28A0DC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" name="Freeform 800">
                  <a:extLst>
                    <a:ext uri="{FF2B5EF4-FFF2-40B4-BE49-F238E27FC236}">
                      <a16:creationId xmlns:a16="http://schemas.microsoft.com/office/drawing/2014/main" id="{788F31D2-F5FC-48E4-9D9A-61D7D298D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" name="Freeform 801">
                  <a:extLst>
                    <a:ext uri="{FF2B5EF4-FFF2-40B4-BE49-F238E27FC236}">
                      <a16:creationId xmlns:a16="http://schemas.microsoft.com/office/drawing/2014/main" id="{0AB486D7-D287-4A64-AE78-AC795EFEB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" name="Freeform 802">
                  <a:extLst>
                    <a:ext uri="{FF2B5EF4-FFF2-40B4-BE49-F238E27FC236}">
                      <a16:creationId xmlns:a16="http://schemas.microsoft.com/office/drawing/2014/main" id="{9A333509-6CDE-440E-9BA9-881E49F04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" name="Freeform 803">
                  <a:extLst>
                    <a:ext uri="{FF2B5EF4-FFF2-40B4-BE49-F238E27FC236}">
                      <a16:creationId xmlns:a16="http://schemas.microsoft.com/office/drawing/2014/main" id="{673EE63A-EA69-46CE-8851-BCA7C81AB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" name="Freeform 804">
                  <a:extLst>
                    <a:ext uri="{FF2B5EF4-FFF2-40B4-BE49-F238E27FC236}">
                      <a16:creationId xmlns:a16="http://schemas.microsoft.com/office/drawing/2014/main" id="{C2F0E62E-5942-49FF-80A2-7A7869439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" name="Freeform 805">
                  <a:extLst>
                    <a:ext uri="{FF2B5EF4-FFF2-40B4-BE49-F238E27FC236}">
                      <a16:creationId xmlns:a16="http://schemas.microsoft.com/office/drawing/2014/main" id="{A1A3AADF-453E-423B-8284-4F8B44E5E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" name="Freeform 806">
                  <a:extLst>
                    <a:ext uri="{FF2B5EF4-FFF2-40B4-BE49-F238E27FC236}">
                      <a16:creationId xmlns:a16="http://schemas.microsoft.com/office/drawing/2014/main" id="{9AE512E7-E0AC-46EE-BFDA-B54461A7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" name="Freeform 807">
                  <a:extLst>
                    <a:ext uri="{FF2B5EF4-FFF2-40B4-BE49-F238E27FC236}">
                      <a16:creationId xmlns:a16="http://schemas.microsoft.com/office/drawing/2014/main" id="{E499AB4C-455C-4C00-B81E-0F9C8B8DC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20" name="Group 1009">
                <a:extLst>
                  <a:ext uri="{FF2B5EF4-FFF2-40B4-BE49-F238E27FC236}">
                    <a16:creationId xmlns:a16="http://schemas.microsoft.com/office/drawing/2014/main" id="{F594933D-6FEE-4FC9-87EA-2187DAE78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400" name="Freeform 809">
                  <a:extLst>
                    <a:ext uri="{FF2B5EF4-FFF2-40B4-BE49-F238E27FC236}">
                      <a16:creationId xmlns:a16="http://schemas.microsoft.com/office/drawing/2014/main" id="{4A5C8855-2B75-4896-8578-68159A8EE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810">
                  <a:extLst>
                    <a:ext uri="{FF2B5EF4-FFF2-40B4-BE49-F238E27FC236}">
                      <a16:creationId xmlns:a16="http://schemas.microsoft.com/office/drawing/2014/main" id="{9A9FF272-5356-40EC-8F2B-73D4A82D7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811">
                  <a:extLst>
                    <a:ext uri="{FF2B5EF4-FFF2-40B4-BE49-F238E27FC236}">
                      <a16:creationId xmlns:a16="http://schemas.microsoft.com/office/drawing/2014/main" id="{7E46B228-5E14-4A01-A8B6-0A8B0029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812">
                  <a:extLst>
                    <a:ext uri="{FF2B5EF4-FFF2-40B4-BE49-F238E27FC236}">
                      <a16:creationId xmlns:a16="http://schemas.microsoft.com/office/drawing/2014/main" id="{B7DE38C8-1C47-419A-A3EA-EEF8EA0EF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813">
                  <a:extLst>
                    <a:ext uri="{FF2B5EF4-FFF2-40B4-BE49-F238E27FC236}">
                      <a16:creationId xmlns:a16="http://schemas.microsoft.com/office/drawing/2014/main" id="{89938CDF-6577-4F66-AEBB-39BF92F52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814">
                  <a:extLst>
                    <a:ext uri="{FF2B5EF4-FFF2-40B4-BE49-F238E27FC236}">
                      <a16:creationId xmlns:a16="http://schemas.microsoft.com/office/drawing/2014/main" id="{0D406299-3B8E-4C8B-A5C1-A90F61A2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815">
                  <a:extLst>
                    <a:ext uri="{FF2B5EF4-FFF2-40B4-BE49-F238E27FC236}">
                      <a16:creationId xmlns:a16="http://schemas.microsoft.com/office/drawing/2014/main" id="{5AE72DA3-7A35-460B-A797-675E89E6D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816">
                  <a:extLst>
                    <a:ext uri="{FF2B5EF4-FFF2-40B4-BE49-F238E27FC236}">
                      <a16:creationId xmlns:a16="http://schemas.microsoft.com/office/drawing/2014/main" id="{F39780F7-8368-46B5-B0AE-927DA58CC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817">
                  <a:extLst>
                    <a:ext uri="{FF2B5EF4-FFF2-40B4-BE49-F238E27FC236}">
                      <a16:creationId xmlns:a16="http://schemas.microsoft.com/office/drawing/2014/main" id="{24E97990-ED95-4F3E-9B52-B2E3AD9C2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818">
                  <a:extLst>
                    <a:ext uri="{FF2B5EF4-FFF2-40B4-BE49-F238E27FC236}">
                      <a16:creationId xmlns:a16="http://schemas.microsoft.com/office/drawing/2014/main" id="{8C7B3367-8F69-4011-8A45-E8685BAA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819">
                  <a:extLst>
                    <a:ext uri="{FF2B5EF4-FFF2-40B4-BE49-F238E27FC236}">
                      <a16:creationId xmlns:a16="http://schemas.microsoft.com/office/drawing/2014/main" id="{CDD06198-3239-490A-A4F5-3A1B8F94C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820">
                  <a:extLst>
                    <a:ext uri="{FF2B5EF4-FFF2-40B4-BE49-F238E27FC236}">
                      <a16:creationId xmlns:a16="http://schemas.microsoft.com/office/drawing/2014/main" id="{233D8A83-5291-47A4-83DF-1F1FC6CD8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821">
                  <a:extLst>
                    <a:ext uri="{FF2B5EF4-FFF2-40B4-BE49-F238E27FC236}">
                      <a16:creationId xmlns:a16="http://schemas.microsoft.com/office/drawing/2014/main" id="{6D652D1B-A221-41B0-8930-729F6DABD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822">
                  <a:extLst>
                    <a:ext uri="{FF2B5EF4-FFF2-40B4-BE49-F238E27FC236}">
                      <a16:creationId xmlns:a16="http://schemas.microsoft.com/office/drawing/2014/main" id="{803024E1-CD2E-4450-A280-EA1AAC7FC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823">
                  <a:extLst>
                    <a:ext uri="{FF2B5EF4-FFF2-40B4-BE49-F238E27FC236}">
                      <a16:creationId xmlns:a16="http://schemas.microsoft.com/office/drawing/2014/main" id="{B1404253-4F73-4559-8DFE-8E1F5C31F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824">
                  <a:extLst>
                    <a:ext uri="{FF2B5EF4-FFF2-40B4-BE49-F238E27FC236}">
                      <a16:creationId xmlns:a16="http://schemas.microsoft.com/office/drawing/2014/main" id="{4A08FD4E-C1BC-48AA-B517-450BE9D6C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825">
                  <a:extLst>
                    <a:ext uri="{FF2B5EF4-FFF2-40B4-BE49-F238E27FC236}">
                      <a16:creationId xmlns:a16="http://schemas.microsoft.com/office/drawing/2014/main" id="{1876E238-B5D9-4D17-88C4-26D254487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826">
                  <a:extLst>
                    <a:ext uri="{FF2B5EF4-FFF2-40B4-BE49-F238E27FC236}">
                      <a16:creationId xmlns:a16="http://schemas.microsoft.com/office/drawing/2014/main" id="{D1954AF4-4644-4A8D-B68C-57A63FDD9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827">
                  <a:extLst>
                    <a:ext uri="{FF2B5EF4-FFF2-40B4-BE49-F238E27FC236}">
                      <a16:creationId xmlns:a16="http://schemas.microsoft.com/office/drawing/2014/main" id="{30595A35-C4AD-43FC-BDEF-5F03C113D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828">
                  <a:extLst>
                    <a:ext uri="{FF2B5EF4-FFF2-40B4-BE49-F238E27FC236}">
                      <a16:creationId xmlns:a16="http://schemas.microsoft.com/office/drawing/2014/main" id="{68936203-D38B-4A09-9F15-C4176AEC5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829">
                  <a:extLst>
                    <a:ext uri="{FF2B5EF4-FFF2-40B4-BE49-F238E27FC236}">
                      <a16:creationId xmlns:a16="http://schemas.microsoft.com/office/drawing/2014/main" id="{F19D0406-58C3-4679-B7F2-B6EE65B0F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830">
                  <a:extLst>
                    <a:ext uri="{FF2B5EF4-FFF2-40B4-BE49-F238E27FC236}">
                      <a16:creationId xmlns:a16="http://schemas.microsoft.com/office/drawing/2014/main" id="{962B9312-C531-4D1F-98EE-D4682C39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831">
                  <a:extLst>
                    <a:ext uri="{FF2B5EF4-FFF2-40B4-BE49-F238E27FC236}">
                      <a16:creationId xmlns:a16="http://schemas.microsoft.com/office/drawing/2014/main" id="{5CCC6BEE-B143-4159-8013-D08EA8D3B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832">
                  <a:extLst>
                    <a:ext uri="{FF2B5EF4-FFF2-40B4-BE49-F238E27FC236}">
                      <a16:creationId xmlns:a16="http://schemas.microsoft.com/office/drawing/2014/main" id="{864E95DD-31F0-450B-98CE-40387A82D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833">
                  <a:extLst>
                    <a:ext uri="{FF2B5EF4-FFF2-40B4-BE49-F238E27FC236}">
                      <a16:creationId xmlns:a16="http://schemas.microsoft.com/office/drawing/2014/main" id="{E760338D-886E-43B9-9EB1-7BCFF5CC8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Freeform 834">
                  <a:extLst>
                    <a:ext uri="{FF2B5EF4-FFF2-40B4-BE49-F238E27FC236}">
                      <a16:creationId xmlns:a16="http://schemas.microsoft.com/office/drawing/2014/main" id="{7BD6828B-AE9E-481A-9A6C-870E7B117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Freeform 835">
                  <a:extLst>
                    <a:ext uri="{FF2B5EF4-FFF2-40B4-BE49-F238E27FC236}">
                      <a16:creationId xmlns:a16="http://schemas.microsoft.com/office/drawing/2014/main" id="{D83069A0-7540-48D2-B39D-B12C75685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836">
                  <a:extLst>
                    <a:ext uri="{FF2B5EF4-FFF2-40B4-BE49-F238E27FC236}">
                      <a16:creationId xmlns:a16="http://schemas.microsoft.com/office/drawing/2014/main" id="{975580E8-67AD-43DA-BB47-7E593CF7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837">
                  <a:extLst>
                    <a:ext uri="{FF2B5EF4-FFF2-40B4-BE49-F238E27FC236}">
                      <a16:creationId xmlns:a16="http://schemas.microsoft.com/office/drawing/2014/main" id="{933FEE3A-70EF-4317-B6E7-33EB0192B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838">
                  <a:extLst>
                    <a:ext uri="{FF2B5EF4-FFF2-40B4-BE49-F238E27FC236}">
                      <a16:creationId xmlns:a16="http://schemas.microsoft.com/office/drawing/2014/main" id="{5400E4AD-6B69-4897-9C65-8CE622AE1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839">
                  <a:extLst>
                    <a:ext uri="{FF2B5EF4-FFF2-40B4-BE49-F238E27FC236}">
                      <a16:creationId xmlns:a16="http://schemas.microsoft.com/office/drawing/2014/main" id="{867808DF-881F-415A-864B-5292C77CE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840">
                  <a:extLst>
                    <a:ext uri="{FF2B5EF4-FFF2-40B4-BE49-F238E27FC236}">
                      <a16:creationId xmlns:a16="http://schemas.microsoft.com/office/drawing/2014/main" id="{C8AEA100-B6A2-4DE5-95AA-B22D1E735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841">
                  <a:extLst>
                    <a:ext uri="{FF2B5EF4-FFF2-40B4-BE49-F238E27FC236}">
                      <a16:creationId xmlns:a16="http://schemas.microsoft.com/office/drawing/2014/main" id="{4C843FE5-F8BA-4A4D-A9A3-E2DA769C3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842">
                  <a:extLst>
                    <a:ext uri="{FF2B5EF4-FFF2-40B4-BE49-F238E27FC236}">
                      <a16:creationId xmlns:a16="http://schemas.microsoft.com/office/drawing/2014/main" id="{D0AD532A-692A-447D-A690-E3B88D58E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843">
                  <a:extLst>
                    <a:ext uri="{FF2B5EF4-FFF2-40B4-BE49-F238E27FC236}">
                      <a16:creationId xmlns:a16="http://schemas.microsoft.com/office/drawing/2014/main" id="{A8A36C9E-F7DD-4D09-82D5-17E38A702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844">
                  <a:extLst>
                    <a:ext uri="{FF2B5EF4-FFF2-40B4-BE49-F238E27FC236}">
                      <a16:creationId xmlns:a16="http://schemas.microsoft.com/office/drawing/2014/main" id="{1FB5B59C-C211-4A17-9B4A-8728A20A5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" name="Freeform 845">
                  <a:extLst>
                    <a:ext uri="{FF2B5EF4-FFF2-40B4-BE49-F238E27FC236}">
                      <a16:creationId xmlns:a16="http://schemas.microsoft.com/office/drawing/2014/main" id="{5DD5B4E7-8124-4AFF-894C-B724F9BFB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Freeform 846">
                  <a:extLst>
                    <a:ext uri="{FF2B5EF4-FFF2-40B4-BE49-F238E27FC236}">
                      <a16:creationId xmlns:a16="http://schemas.microsoft.com/office/drawing/2014/main" id="{E809681E-51FC-4230-9886-4702F8F0F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Freeform 847">
                  <a:extLst>
                    <a:ext uri="{FF2B5EF4-FFF2-40B4-BE49-F238E27FC236}">
                      <a16:creationId xmlns:a16="http://schemas.microsoft.com/office/drawing/2014/main" id="{BF4254E6-9E2B-49EB-966A-8C172235F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Freeform 848">
                  <a:extLst>
                    <a:ext uri="{FF2B5EF4-FFF2-40B4-BE49-F238E27FC236}">
                      <a16:creationId xmlns:a16="http://schemas.microsoft.com/office/drawing/2014/main" id="{36653B91-1183-43B8-977F-A707E998D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Rectangle 849">
                  <a:extLst>
                    <a:ext uri="{FF2B5EF4-FFF2-40B4-BE49-F238E27FC236}">
                      <a16:creationId xmlns:a16="http://schemas.microsoft.com/office/drawing/2014/main" id="{563647BD-AA02-419C-BF07-850B27ECC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Freeform 850">
                  <a:extLst>
                    <a:ext uri="{FF2B5EF4-FFF2-40B4-BE49-F238E27FC236}">
                      <a16:creationId xmlns:a16="http://schemas.microsoft.com/office/drawing/2014/main" id="{95AB320F-593B-4B91-8013-9748D1704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Freeform 851">
                  <a:extLst>
                    <a:ext uri="{FF2B5EF4-FFF2-40B4-BE49-F238E27FC236}">
                      <a16:creationId xmlns:a16="http://schemas.microsoft.com/office/drawing/2014/main" id="{C9331FF8-8BE1-4B19-B701-F72E22440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Freeform 852">
                  <a:extLst>
                    <a:ext uri="{FF2B5EF4-FFF2-40B4-BE49-F238E27FC236}">
                      <a16:creationId xmlns:a16="http://schemas.microsoft.com/office/drawing/2014/main" id="{5A7E3E4F-1669-4287-97F7-3136C56E1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Freeform 853">
                  <a:extLst>
                    <a:ext uri="{FF2B5EF4-FFF2-40B4-BE49-F238E27FC236}">
                      <a16:creationId xmlns:a16="http://schemas.microsoft.com/office/drawing/2014/main" id="{8B18FA84-5F9C-4F32-8AA2-086CB38C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Freeform 854">
                  <a:extLst>
                    <a:ext uri="{FF2B5EF4-FFF2-40B4-BE49-F238E27FC236}">
                      <a16:creationId xmlns:a16="http://schemas.microsoft.com/office/drawing/2014/main" id="{5845F732-6537-4D0C-B320-677BC6662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Freeform 855">
                  <a:extLst>
                    <a:ext uri="{FF2B5EF4-FFF2-40B4-BE49-F238E27FC236}">
                      <a16:creationId xmlns:a16="http://schemas.microsoft.com/office/drawing/2014/main" id="{06B0B335-99B7-42A8-AD64-A2DE576C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Freeform 856">
                  <a:extLst>
                    <a:ext uri="{FF2B5EF4-FFF2-40B4-BE49-F238E27FC236}">
                      <a16:creationId xmlns:a16="http://schemas.microsoft.com/office/drawing/2014/main" id="{CEC431D5-771E-4402-9FAC-F73A634CE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Freeform 857">
                  <a:extLst>
                    <a:ext uri="{FF2B5EF4-FFF2-40B4-BE49-F238E27FC236}">
                      <a16:creationId xmlns:a16="http://schemas.microsoft.com/office/drawing/2014/main" id="{C83999E6-E456-40FA-A7A1-5A33651A3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Freeform 858">
                  <a:extLst>
                    <a:ext uri="{FF2B5EF4-FFF2-40B4-BE49-F238E27FC236}">
                      <a16:creationId xmlns:a16="http://schemas.microsoft.com/office/drawing/2014/main" id="{D3865310-5879-4B9B-BE38-2CC5FBEF4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Freeform 859">
                  <a:extLst>
                    <a:ext uri="{FF2B5EF4-FFF2-40B4-BE49-F238E27FC236}">
                      <a16:creationId xmlns:a16="http://schemas.microsoft.com/office/drawing/2014/main" id="{8C570327-DFA3-4965-8624-37416A88E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Freeform 860">
                  <a:extLst>
                    <a:ext uri="{FF2B5EF4-FFF2-40B4-BE49-F238E27FC236}">
                      <a16:creationId xmlns:a16="http://schemas.microsoft.com/office/drawing/2014/main" id="{131FB1C4-50E1-4EAE-AF4C-F3BD611D2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Freeform 861">
                  <a:extLst>
                    <a:ext uri="{FF2B5EF4-FFF2-40B4-BE49-F238E27FC236}">
                      <a16:creationId xmlns:a16="http://schemas.microsoft.com/office/drawing/2014/main" id="{22870E61-8097-4C69-84D6-75778724B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Freeform 862">
                  <a:extLst>
                    <a:ext uri="{FF2B5EF4-FFF2-40B4-BE49-F238E27FC236}">
                      <a16:creationId xmlns:a16="http://schemas.microsoft.com/office/drawing/2014/main" id="{F443BF54-E259-49A0-8012-BB13B717C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Freeform 863">
                  <a:extLst>
                    <a:ext uri="{FF2B5EF4-FFF2-40B4-BE49-F238E27FC236}">
                      <a16:creationId xmlns:a16="http://schemas.microsoft.com/office/drawing/2014/main" id="{F0E71B14-7E07-4717-BA05-04CE62E31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Freeform 864">
                  <a:extLst>
                    <a:ext uri="{FF2B5EF4-FFF2-40B4-BE49-F238E27FC236}">
                      <a16:creationId xmlns:a16="http://schemas.microsoft.com/office/drawing/2014/main" id="{3177370F-6104-4072-AFB1-978727FD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Freeform 865">
                  <a:extLst>
                    <a:ext uri="{FF2B5EF4-FFF2-40B4-BE49-F238E27FC236}">
                      <a16:creationId xmlns:a16="http://schemas.microsoft.com/office/drawing/2014/main" id="{2CD22CCC-3368-4108-990F-E0293D99E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Freeform 866">
                  <a:extLst>
                    <a:ext uri="{FF2B5EF4-FFF2-40B4-BE49-F238E27FC236}">
                      <a16:creationId xmlns:a16="http://schemas.microsoft.com/office/drawing/2014/main" id="{E064FBCE-3435-44C1-B3E0-9B4FAF0D0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Freeform 867">
                  <a:extLst>
                    <a:ext uri="{FF2B5EF4-FFF2-40B4-BE49-F238E27FC236}">
                      <a16:creationId xmlns:a16="http://schemas.microsoft.com/office/drawing/2014/main" id="{1DEB105C-7B6C-44A3-809F-B58F1BD8E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Freeform 868">
                  <a:extLst>
                    <a:ext uri="{FF2B5EF4-FFF2-40B4-BE49-F238E27FC236}">
                      <a16:creationId xmlns:a16="http://schemas.microsoft.com/office/drawing/2014/main" id="{43404A13-CD35-47B1-B1A7-89F6E6C5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Freeform 869">
                  <a:extLst>
                    <a:ext uri="{FF2B5EF4-FFF2-40B4-BE49-F238E27FC236}">
                      <a16:creationId xmlns:a16="http://schemas.microsoft.com/office/drawing/2014/main" id="{3B1B8D79-2C9F-421D-A3FE-765DE4057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Freeform 870">
                  <a:extLst>
                    <a:ext uri="{FF2B5EF4-FFF2-40B4-BE49-F238E27FC236}">
                      <a16:creationId xmlns:a16="http://schemas.microsoft.com/office/drawing/2014/main" id="{593588C0-1F3D-40AD-849D-6C338DF63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Freeform 871">
                  <a:extLst>
                    <a:ext uri="{FF2B5EF4-FFF2-40B4-BE49-F238E27FC236}">
                      <a16:creationId xmlns:a16="http://schemas.microsoft.com/office/drawing/2014/main" id="{3B60EC63-29C2-4DFA-AA6E-8C38B2226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Freeform 872">
                  <a:extLst>
                    <a:ext uri="{FF2B5EF4-FFF2-40B4-BE49-F238E27FC236}">
                      <a16:creationId xmlns:a16="http://schemas.microsoft.com/office/drawing/2014/main" id="{56619895-CAF5-4E0F-99C1-57F25AE0C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reeform 873">
                  <a:extLst>
                    <a:ext uri="{FF2B5EF4-FFF2-40B4-BE49-F238E27FC236}">
                      <a16:creationId xmlns:a16="http://schemas.microsoft.com/office/drawing/2014/main" id="{7AB122A7-45F9-4295-8A19-7E78DB9F7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Freeform 874">
                  <a:extLst>
                    <a:ext uri="{FF2B5EF4-FFF2-40B4-BE49-F238E27FC236}">
                      <a16:creationId xmlns:a16="http://schemas.microsoft.com/office/drawing/2014/main" id="{38EAF7F5-D6FD-4F83-A783-D18F84342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Freeform 875">
                  <a:extLst>
                    <a:ext uri="{FF2B5EF4-FFF2-40B4-BE49-F238E27FC236}">
                      <a16:creationId xmlns:a16="http://schemas.microsoft.com/office/drawing/2014/main" id="{4D641EAA-4371-4868-85C4-4B8DBE189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" name="Freeform 876">
                  <a:extLst>
                    <a:ext uri="{FF2B5EF4-FFF2-40B4-BE49-F238E27FC236}">
                      <a16:creationId xmlns:a16="http://schemas.microsoft.com/office/drawing/2014/main" id="{136FF4DC-A8D7-428F-9EF5-126E1CB2E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" name="Freeform 877">
                  <a:extLst>
                    <a:ext uri="{FF2B5EF4-FFF2-40B4-BE49-F238E27FC236}">
                      <a16:creationId xmlns:a16="http://schemas.microsoft.com/office/drawing/2014/main" id="{56D49161-CAFD-4DCD-83FF-5B00C0EF5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" name="Freeform 878">
                  <a:extLst>
                    <a:ext uri="{FF2B5EF4-FFF2-40B4-BE49-F238E27FC236}">
                      <a16:creationId xmlns:a16="http://schemas.microsoft.com/office/drawing/2014/main" id="{C0347173-9534-40F6-A44E-C5DA1FC83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" name="Freeform 879">
                  <a:extLst>
                    <a:ext uri="{FF2B5EF4-FFF2-40B4-BE49-F238E27FC236}">
                      <a16:creationId xmlns:a16="http://schemas.microsoft.com/office/drawing/2014/main" id="{C5D9A7E3-6420-4061-B42A-B428B0343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" name="Freeform 880">
                  <a:extLst>
                    <a:ext uri="{FF2B5EF4-FFF2-40B4-BE49-F238E27FC236}">
                      <a16:creationId xmlns:a16="http://schemas.microsoft.com/office/drawing/2014/main" id="{936A513E-E3AE-40E0-AB2E-3745C8CCB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" name="Freeform 881">
                  <a:extLst>
                    <a:ext uri="{FF2B5EF4-FFF2-40B4-BE49-F238E27FC236}">
                      <a16:creationId xmlns:a16="http://schemas.microsoft.com/office/drawing/2014/main" id="{A6CCF0B4-7A61-45ED-9958-8059E937B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Freeform 882">
                  <a:extLst>
                    <a:ext uri="{FF2B5EF4-FFF2-40B4-BE49-F238E27FC236}">
                      <a16:creationId xmlns:a16="http://schemas.microsoft.com/office/drawing/2014/main" id="{F5C01F11-5AD5-4E96-B534-A533D9325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Freeform 883">
                  <a:extLst>
                    <a:ext uri="{FF2B5EF4-FFF2-40B4-BE49-F238E27FC236}">
                      <a16:creationId xmlns:a16="http://schemas.microsoft.com/office/drawing/2014/main" id="{9B1B95EB-1817-4E13-8F8A-0218C5041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Freeform 884">
                  <a:extLst>
                    <a:ext uri="{FF2B5EF4-FFF2-40B4-BE49-F238E27FC236}">
                      <a16:creationId xmlns:a16="http://schemas.microsoft.com/office/drawing/2014/main" id="{986EE932-D6F5-4692-9B34-5A78DC339B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Freeform 885">
                  <a:extLst>
                    <a:ext uri="{FF2B5EF4-FFF2-40B4-BE49-F238E27FC236}">
                      <a16:creationId xmlns:a16="http://schemas.microsoft.com/office/drawing/2014/main" id="{ADB1AD58-E3CA-42E1-A7BA-94061F526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Freeform 886">
                  <a:extLst>
                    <a:ext uri="{FF2B5EF4-FFF2-40B4-BE49-F238E27FC236}">
                      <a16:creationId xmlns:a16="http://schemas.microsoft.com/office/drawing/2014/main" id="{58C221F5-A2C6-464C-9926-3F0BEDE2C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" name="Freeform 887">
                  <a:extLst>
                    <a:ext uri="{FF2B5EF4-FFF2-40B4-BE49-F238E27FC236}">
                      <a16:creationId xmlns:a16="http://schemas.microsoft.com/office/drawing/2014/main" id="{0E806E5B-70E8-49A3-A772-7449F9D65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" name="Freeform 888">
                  <a:extLst>
                    <a:ext uri="{FF2B5EF4-FFF2-40B4-BE49-F238E27FC236}">
                      <a16:creationId xmlns:a16="http://schemas.microsoft.com/office/drawing/2014/main" id="{A294E3BD-EBA4-41F4-86AD-F08C425FE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" name="Freeform 889">
                  <a:extLst>
                    <a:ext uri="{FF2B5EF4-FFF2-40B4-BE49-F238E27FC236}">
                      <a16:creationId xmlns:a16="http://schemas.microsoft.com/office/drawing/2014/main" id="{053D2120-58F7-428A-8140-35EC9880D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" name="Freeform 890">
                  <a:extLst>
                    <a:ext uri="{FF2B5EF4-FFF2-40B4-BE49-F238E27FC236}">
                      <a16:creationId xmlns:a16="http://schemas.microsoft.com/office/drawing/2014/main" id="{0D0ACC36-7A96-41EA-926C-D640B4A0E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" name="Freeform 891">
                  <a:extLst>
                    <a:ext uri="{FF2B5EF4-FFF2-40B4-BE49-F238E27FC236}">
                      <a16:creationId xmlns:a16="http://schemas.microsoft.com/office/drawing/2014/main" id="{601E554C-F943-48F6-90CE-9EC1670B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" name="Freeform 892">
                  <a:extLst>
                    <a:ext uri="{FF2B5EF4-FFF2-40B4-BE49-F238E27FC236}">
                      <a16:creationId xmlns:a16="http://schemas.microsoft.com/office/drawing/2014/main" id="{893E3CFC-8C0F-4724-86C7-A19BAE038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" name="Freeform 893">
                  <a:extLst>
                    <a:ext uri="{FF2B5EF4-FFF2-40B4-BE49-F238E27FC236}">
                      <a16:creationId xmlns:a16="http://schemas.microsoft.com/office/drawing/2014/main" id="{A557A8F3-7569-4500-8C91-884E5F299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" name="Freeform 894">
                  <a:extLst>
                    <a:ext uri="{FF2B5EF4-FFF2-40B4-BE49-F238E27FC236}">
                      <a16:creationId xmlns:a16="http://schemas.microsoft.com/office/drawing/2014/main" id="{A9AEFF61-71CE-4D27-B13F-61B32F7C8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" name="Freeform 895">
                  <a:extLst>
                    <a:ext uri="{FF2B5EF4-FFF2-40B4-BE49-F238E27FC236}">
                      <a16:creationId xmlns:a16="http://schemas.microsoft.com/office/drawing/2014/main" id="{E0D68464-68A0-4D64-B083-7E1C38F66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" name="Freeform 896">
                  <a:extLst>
                    <a:ext uri="{FF2B5EF4-FFF2-40B4-BE49-F238E27FC236}">
                      <a16:creationId xmlns:a16="http://schemas.microsoft.com/office/drawing/2014/main" id="{80A1C764-59D1-4753-B50B-8AF48019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" name="Freeform 897">
                  <a:extLst>
                    <a:ext uri="{FF2B5EF4-FFF2-40B4-BE49-F238E27FC236}">
                      <a16:creationId xmlns:a16="http://schemas.microsoft.com/office/drawing/2014/main" id="{4EE2CE2B-2C71-4EE7-8EBD-37A505B8D2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" name="Freeform 898">
                  <a:extLst>
                    <a:ext uri="{FF2B5EF4-FFF2-40B4-BE49-F238E27FC236}">
                      <a16:creationId xmlns:a16="http://schemas.microsoft.com/office/drawing/2014/main" id="{11ADF239-5961-427B-9C94-9C87B1F3E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" name="Freeform 899">
                  <a:extLst>
                    <a:ext uri="{FF2B5EF4-FFF2-40B4-BE49-F238E27FC236}">
                      <a16:creationId xmlns:a16="http://schemas.microsoft.com/office/drawing/2014/main" id="{2142C034-9732-41CF-8EC9-637922A00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" name="Freeform 900">
                  <a:extLst>
                    <a:ext uri="{FF2B5EF4-FFF2-40B4-BE49-F238E27FC236}">
                      <a16:creationId xmlns:a16="http://schemas.microsoft.com/office/drawing/2014/main" id="{8A8CD8B0-E769-4D86-885C-7D625E811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" name="Freeform 901">
                  <a:extLst>
                    <a:ext uri="{FF2B5EF4-FFF2-40B4-BE49-F238E27FC236}">
                      <a16:creationId xmlns:a16="http://schemas.microsoft.com/office/drawing/2014/main" id="{2A2B0D43-4132-445B-B6BD-B78B13AF7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" name="Freeform 902">
                  <a:extLst>
                    <a:ext uri="{FF2B5EF4-FFF2-40B4-BE49-F238E27FC236}">
                      <a16:creationId xmlns:a16="http://schemas.microsoft.com/office/drawing/2014/main" id="{C8AAA5FE-C069-4C21-801F-6A9EFEDC4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" name="Freeform 903">
                  <a:extLst>
                    <a:ext uri="{FF2B5EF4-FFF2-40B4-BE49-F238E27FC236}">
                      <a16:creationId xmlns:a16="http://schemas.microsoft.com/office/drawing/2014/main" id="{2B62D93A-57AF-4742-BB55-C752827A5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" name="Freeform 904">
                  <a:extLst>
                    <a:ext uri="{FF2B5EF4-FFF2-40B4-BE49-F238E27FC236}">
                      <a16:creationId xmlns:a16="http://schemas.microsoft.com/office/drawing/2014/main" id="{28AB4ABF-BB0D-48E4-96AF-8FBCFDBCF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" name="Freeform 905">
                  <a:extLst>
                    <a:ext uri="{FF2B5EF4-FFF2-40B4-BE49-F238E27FC236}">
                      <a16:creationId xmlns:a16="http://schemas.microsoft.com/office/drawing/2014/main" id="{D0CF058D-CCBA-4CC1-B52F-91EEF16D3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" name="Freeform 906">
                  <a:extLst>
                    <a:ext uri="{FF2B5EF4-FFF2-40B4-BE49-F238E27FC236}">
                      <a16:creationId xmlns:a16="http://schemas.microsoft.com/office/drawing/2014/main" id="{75E53436-2E0A-479E-A4B2-2BF75D287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" name="Freeform 907">
                  <a:extLst>
                    <a:ext uri="{FF2B5EF4-FFF2-40B4-BE49-F238E27FC236}">
                      <a16:creationId xmlns:a16="http://schemas.microsoft.com/office/drawing/2014/main" id="{0EF3E49A-700E-4313-ADD5-39F71B599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" name="Freeform 908">
                  <a:extLst>
                    <a:ext uri="{FF2B5EF4-FFF2-40B4-BE49-F238E27FC236}">
                      <a16:creationId xmlns:a16="http://schemas.microsoft.com/office/drawing/2014/main" id="{CFAEEC91-DE28-4326-953C-3549C5911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" name="Freeform 909">
                  <a:extLst>
                    <a:ext uri="{FF2B5EF4-FFF2-40B4-BE49-F238E27FC236}">
                      <a16:creationId xmlns:a16="http://schemas.microsoft.com/office/drawing/2014/main" id="{F1F1F512-AEE7-466A-A7DC-7485E1F23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" name="Freeform 910">
                  <a:extLst>
                    <a:ext uri="{FF2B5EF4-FFF2-40B4-BE49-F238E27FC236}">
                      <a16:creationId xmlns:a16="http://schemas.microsoft.com/office/drawing/2014/main" id="{9FBAACDB-6BEB-4617-BCE7-8349A9EC8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" name="Freeform 911">
                  <a:extLst>
                    <a:ext uri="{FF2B5EF4-FFF2-40B4-BE49-F238E27FC236}">
                      <a16:creationId xmlns:a16="http://schemas.microsoft.com/office/drawing/2014/main" id="{FC036D25-8A21-4FA6-9923-E915EFCE2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" name="Freeform 912">
                  <a:extLst>
                    <a:ext uri="{FF2B5EF4-FFF2-40B4-BE49-F238E27FC236}">
                      <a16:creationId xmlns:a16="http://schemas.microsoft.com/office/drawing/2014/main" id="{06BF0A13-A910-494F-8061-7F288186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" name="Freeform 913">
                  <a:extLst>
                    <a:ext uri="{FF2B5EF4-FFF2-40B4-BE49-F238E27FC236}">
                      <a16:creationId xmlns:a16="http://schemas.microsoft.com/office/drawing/2014/main" id="{FF016400-692E-4B30-9925-63798C805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" name="Freeform 914">
                  <a:extLst>
                    <a:ext uri="{FF2B5EF4-FFF2-40B4-BE49-F238E27FC236}">
                      <a16:creationId xmlns:a16="http://schemas.microsoft.com/office/drawing/2014/main" id="{0702D397-07E2-44C8-9766-E842692BF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" name="Freeform 915">
                  <a:extLst>
                    <a:ext uri="{FF2B5EF4-FFF2-40B4-BE49-F238E27FC236}">
                      <a16:creationId xmlns:a16="http://schemas.microsoft.com/office/drawing/2014/main" id="{3700CE13-F855-44A2-BBC1-9FDFD042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" name="Freeform 916">
                  <a:extLst>
                    <a:ext uri="{FF2B5EF4-FFF2-40B4-BE49-F238E27FC236}">
                      <a16:creationId xmlns:a16="http://schemas.microsoft.com/office/drawing/2014/main" id="{0B4CA12E-451C-42AC-B719-105025FD8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" name="Freeform 917">
                  <a:extLst>
                    <a:ext uri="{FF2B5EF4-FFF2-40B4-BE49-F238E27FC236}">
                      <a16:creationId xmlns:a16="http://schemas.microsoft.com/office/drawing/2014/main" id="{B88F4A84-90E5-4921-AA02-492A09154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" name="Freeform 918">
                  <a:extLst>
                    <a:ext uri="{FF2B5EF4-FFF2-40B4-BE49-F238E27FC236}">
                      <a16:creationId xmlns:a16="http://schemas.microsoft.com/office/drawing/2014/main" id="{1344CEF6-889A-4FF8-9C10-2E105DBE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" name="Freeform 919">
                  <a:extLst>
                    <a:ext uri="{FF2B5EF4-FFF2-40B4-BE49-F238E27FC236}">
                      <a16:creationId xmlns:a16="http://schemas.microsoft.com/office/drawing/2014/main" id="{95C51B64-3024-4E1B-B02C-1796F00FDE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" name="Freeform 920">
                  <a:extLst>
                    <a:ext uri="{FF2B5EF4-FFF2-40B4-BE49-F238E27FC236}">
                      <a16:creationId xmlns:a16="http://schemas.microsoft.com/office/drawing/2014/main" id="{0342B6C9-B743-4F20-9796-D85908EDE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" name="Freeform 921">
                  <a:extLst>
                    <a:ext uri="{FF2B5EF4-FFF2-40B4-BE49-F238E27FC236}">
                      <a16:creationId xmlns:a16="http://schemas.microsoft.com/office/drawing/2014/main" id="{1DC6D3BE-369A-4679-83EE-1BBE2C817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" name="Freeform 922">
                  <a:extLst>
                    <a:ext uri="{FF2B5EF4-FFF2-40B4-BE49-F238E27FC236}">
                      <a16:creationId xmlns:a16="http://schemas.microsoft.com/office/drawing/2014/main" id="{545359CF-EC45-421E-A1A4-098972B16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" name="Freeform 923">
                  <a:extLst>
                    <a:ext uri="{FF2B5EF4-FFF2-40B4-BE49-F238E27FC236}">
                      <a16:creationId xmlns:a16="http://schemas.microsoft.com/office/drawing/2014/main" id="{A7031EDF-E08F-4DD6-A461-42CB40979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" name="Freeform 924">
                  <a:extLst>
                    <a:ext uri="{FF2B5EF4-FFF2-40B4-BE49-F238E27FC236}">
                      <a16:creationId xmlns:a16="http://schemas.microsoft.com/office/drawing/2014/main" id="{D9B56307-C8CA-4D93-96A5-B5809C17B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" name="Freeform 925">
                  <a:extLst>
                    <a:ext uri="{FF2B5EF4-FFF2-40B4-BE49-F238E27FC236}">
                      <a16:creationId xmlns:a16="http://schemas.microsoft.com/office/drawing/2014/main" id="{82BA64B4-CF6B-490F-95FC-1B3F6A02A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" name="Freeform 926">
                  <a:extLst>
                    <a:ext uri="{FF2B5EF4-FFF2-40B4-BE49-F238E27FC236}">
                      <a16:creationId xmlns:a16="http://schemas.microsoft.com/office/drawing/2014/main" id="{7A695DDC-E8C9-4E7F-9057-8DDC88F8C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" name="Freeform 927">
                  <a:extLst>
                    <a:ext uri="{FF2B5EF4-FFF2-40B4-BE49-F238E27FC236}">
                      <a16:creationId xmlns:a16="http://schemas.microsoft.com/office/drawing/2014/main" id="{1C6C4293-B0C0-4D4C-B659-F80D1C84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" name="Freeform 928">
                  <a:extLst>
                    <a:ext uri="{FF2B5EF4-FFF2-40B4-BE49-F238E27FC236}">
                      <a16:creationId xmlns:a16="http://schemas.microsoft.com/office/drawing/2014/main" id="{7DE7C9B9-DA72-4C01-B5BF-2632E3CFE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" name="Freeform 929">
                  <a:extLst>
                    <a:ext uri="{FF2B5EF4-FFF2-40B4-BE49-F238E27FC236}">
                      <a16:creationId xmlns:a16="http://schemas.microsoft.com/office/drawing/2014/main" id="{54C628CD-8736-4720-AF15-D08134BCD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" name="Freeform 930">
                  <a:extLst>
                    <a:ext uri="{FF2B5EF4-FFF2-40B4-BE49-F238E27FC236}">
                      <a16:creationId xmlns:a16="http://schemas.microsoft.com/office/drawing/2014/main" id="{165AC941-81D7-4F4A-B72D-A2BD38F37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" name="Freeform 931">
                  <a:extLst>
                    <a:ext uri="{FF2B5EF4-FFF2-40B4-BE49-F238E27FC236}">
                      <a16:creationId xmlns:a16="http://schemas.microsoft.com/office/drawing/2014/main" id="{6BF0D6B7-1F60-4209-9854-592A32908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" name="Freeform 932">
                  <a:extLst>
                    <a:ext uri="{FF2B5EF4-FFF2-40B4-BE49-F238E27FC236}">
                      <a16:creationId xmlns:a16="http://schemas.microsoft.com/office/drawing/2014/main" id="{A22EAAF6-3BB6-4E75-96EF-CC082B87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" name="Freeform 933">
                  <a:extLst>
                    <a:ext uri="{FF2B5EF4-FFF2-40B4-BE49-F238E27FC236}">
                      <a16:creationId xmlns:a16="http://schemas.microsoft.com/office/drawing/2014/main" id="{2DEE210B-EBC1-42A6-A06D-B5A46C6B8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" name="Freeform 934">
                  <a:extLst>
                    <a:ext uri="{FF2B5EF4-FFF2-40B4-BE49-F238E27FC236}">
                      <a16:creationId xmlns:a16="http://schemas.microsoft.com/office/drawing/2014/main" id="{FAEF4CDD-72F9-42BB-BA6B-E93B87E7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" name="Freeform 935">
                  <a:extLst>
                    <a:ext uri="{FF2B5EF4-FFF2-40B4-BE49-F238E27FC236}">
                      <a16:creationId xmlns:a16="http://schemas.microsoft.com/office/drawing/2014/main" id="{373589D9-8C5C-4E29-B0D4-2F32F8BD7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" name="Freeform 936">
                  <a:extLst>
                    <a:ext uri="{FF2B5EF4-FFF2-40B4-BE49-F238E27FC236}">
                      <a16:creationId xmlns:a16="http://schemas.microsoft.com/office/drawing/2014/main" id="{BFB27DCC-5900-4F76-8BF5-7C838518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" name="Freeform 937">
                  <a:extLst>
                    <a:ext uri="{FF2B5EF4-FFF2-40B4-BE49-F238E27FC236}">
                      <a16:creationId xmlns:a16="http://schemas.microsoft.com/office/drawing/2014/main" id="{ABCA7F66-7EA0-4CF0-8354-5C5057729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" name="Freeform 938">
                  <a:extLst>
                    <a:ext uri="{FF2B5EF4-FFF2-40B4-BE49-F238E27FC236}">
                      <a16:creationId xmlns:a16="http://schemas.microsoft.com/office/drawing/2014/main" id="{A81DB2B9-9105-4709-B1A7-702E63BD5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" name="Freeform 939">
                  <a:extLst>
                    <a:ext uri="{FF2B5EF4-FFF2-40B4-BE49-F238E27FC236}">
                      <a16:creationId xmlns:a16="http://schemas.microsoft.com/office/drawing/2014/main" id="{D86AF92E-6BB4-41EB-9BDC-FBC2AC78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" name="Freeform 940">
                  <a:extLst>
                    <a:ext uri="{FF2B5EF4-FFF2-40B4-BE49-F238E27FC236}">
                      <a16:creationId xmlns:a16="http://schemas.microsoft.com/office/drawing/2014/main" id="{8E22C302-E116-49FE-9D5C-05CDC672A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" name="Freeform 941">
                  <a:extLst>
                    <a:ext uri="{FF2B5EF4-FFF2-40B4-BE49-F238E27FC236}">
                      <a16:creationId xmlns:a16="http://schemas.microsoft.com/office/drawing/2014/main" id="{34D94BBF-0214-4395-B055-43DB285F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" name="Freeform 942">
                  <a:extLst>
                    <a:ext uri="{FF2B5EF4-FFF2-40B4-BE49-F238E27FC236}">
                      <a16:creationId xmlns:a16="http://schemas.microsoft.com/office/drawing/2014/main" id="{A7D7526C-6739-4C89-B6CA-BCB46E08F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" name="Freeform 943">
                  <a:extLst>
                    <a:ext uri="{FF2B5EF4-FFF2-40B4-BE49-F238E27FC236}">
                      <a16:creationId xmlns:a16="http://schemas.microsoft.com/office/drawing/2014/main" id="{99778B61-BF1E-449A-B261-30FB6EB1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" name="Freeform 944">
                  <a:extLst>
                    <a:ext uri="{FF2B5EF4-FFF2-40B4-BE49-F238E27FC236}">
                      <a16:creationId xmlns:a16="http://schemas.microsoft.com/office/drawing/2014/main" id="{741DBD0F-65D6-4CAA-A7FD-1AE5EC06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" name="Freeform 945">
                  <a:extLst>
                    <a:ext uri="{FF2B5EF4-FFF2-40B4-BE49-F238E27FC236}">
                      <a16:creationId xmlns:a16="http://schemas.microsoft.com/office/drawing/2014/main" id="{BCC0FCE7-A5E7-410F-B13C-A49E654AA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" name="Freeform 946">
                  <a:extLst>
                    <a:ext uri="{FF2B5EF4-FFF2-40B4-BE49-F238E27FC236}">
                      <a16:creationId xmlns:a16="http://schemas.microsoft.com/office/drawing/2014/main" id="{D5B065EE-3FBB-41C9-8EFD-59E92D38D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" name="Freeform 947">
                  <a:extLst>
                    <a:ext uri="{FF2B5EF4-FFF2-40B4-BE49-F238E27FC236}">
                      <a16:creationId xmlns:a16="http://schemas.microsoft.com/office/drawing/2014/main" id="{52230F25-C8BA-473B-861F-F90BDDD3C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" name="Freeform 948">
                  <a:extLst>
                    <a:ext uri="{FF2B5EF4-FFF2-40B4-BE49-F238E27FC236}">
                      <a16:creationId xmlns:a16="http://schemas.microsoft.com/office/drawing/2014/main" id="{4D329443-C4DD-413A-AEC1-24225BC4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" name="Freeform 949">
                  <a:extLst>
                    <a:ext uri="{FF2B5EF4-FFF2-40B4-BE49-F238E27FC236}">
                      <a16:creationId xmlns:a16="http://schemas.microsoft.com/office/drawing/2014/main" id="{D60E21B8-87C3-44DF-8EAF-973BB208F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" name="Freeform 950">
                  <a:extLst>
                    <a:ext uri="{FF2B5EF4-FFF2-40B4-BE49-F238E27FC236}">
                      <a16:creationId xmlns:a16="http://schemas.microsoft.com/office/drawing/2014/main" id="{E26CA530-0514-421B-A98E-AA5C09DE7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" name="Freeform 951">
                  <a:extLst>
                    <a:ext uri="{FF2B5EF4-FFF2-40B4-BE49-F238E27FC236}">
                      <a16:creationId xmlns:a16="http://schemas.microsoft.com/office/drawing/2014/main" id="{0E7E45CB-A153-409C-BE6A-81E87E252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" name="Freeform 952">
                  <a:extLst>
                    <a:ext uri="{FF2B5EF4-FFF2-40B4-BE49-F238E27FC236}">
                      <a16:creationId xmlns:a16="http://schemas.microsoft.com/office/drawing/2014/main" id="{448F8405-C2F1-4EAD-ADBD-10BB7FA23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" name="Freeform 953">
                  <a:extLst>
                    <a:ext uri="{FF2B5EF4-FFF2-40B4-BE49-F238E27FC236}">
                      <a16:creationId xmlns:a16="http://schemas.microsoft.com/office/drawing/2014/main" id="{38444EEC-03F3-4CA8-B88C-0DF149EA3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" name="Freeform 954">
                  <a:extLst>
                    <a:ext uri="{FF2B5EF4-FFF2-40B4-BE49-F238E27FC236}">
                      <a16:creationId xmlns:a16="http://schemas.microsoft.com/office/drawing/2014/main" id="{1ECA4049-933C-424D-B01F-ABCD377E4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" name="Freeform 955">
                  <a:extLst>
                    <a:ext uri="{FF2B5EF4-FFF2-40B4-BE49-F238E27FC236}">
                      <a16:creationId xmlns:a16="http://schemas.microsoft.com/office/drawing/2014/main" id="{AB79D63F-7DD9-4351-B73D-6F0F3D6B1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" name="Freeform 956">
                  <a:extLst>
                    <a:ext uri="{FF2B5EF4-FFF2-40B4-BE49-F238E27FC236}">
                      <a16:creationId xmlns:a16="http://schemas.microsoft.com/office/drawing/2014/main" id="{67B8E730-1CD6-40D5-A628-924C58ED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" name="Freeform 957">
                  <a:extLst>
                    <a:ext uri="{FF2B5EF4-FFF2-40B4-BE49-F238E27FC236}">
                      <a16:creationId xmlns:a16="http://schemas.microsoft.com/office/drawing/2014/main" id="{55ABD736-D14E-4050-B2D0-F58490B54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" name="Freeform 958">
                  <a:extLst>
                    <a:ext uri="{FF2B5EF4-FFF2-40B4-BE49-F238E27FC236}">
                      <a16:creationId xmlns:a16="http://schemas.microsoft.com/office/drawing/2014/main" id="{2EC39EF2-9D38-4EAC-9601-6C218579E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" name="Freeform 959">
                  <a:extLst>
                    <a:ext uri="{FF2B5EF4-FFF2-40B4-BE49-F238E27FC236}">
                      <a16:creationId xmlns:a16="http://schemas.microsoft.com/office/drawing/2014/main" id="{5CA90F2A-F77A-41BD-9232-881E67BCB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" name="Freeform 960">
                  <a:extLst>
                    <a:ext uri="{FF2B5EF4-FFF2-40B4-BE49-F238E27FC236}">
                      <a16:creationId xmlns:a16="http://schemas.microsoft.com/office/drawing/2014/main" id="{8303AB57-89EB-4916-BC65-1585FFE57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" name="Freeform 961">
                  <a:extLst>
                    <a:ext uri="{FF2B5EF4-FFF2-40B4-BE49-F238E27FC236}">
                      <a16:creationId xmlns:a16="http://schemas.microsoft.com/office/drawing/2014/main" id="{9C8273BC-D319-4D42-B027-AC21C9E03F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" name="Freeform 962">
                  <a:extLst>
                    <a:ext uri="{FF2B5EF4-FFF2-40B4-BE49-F238E27FC236}">
                      <a16:creationId xmlns:a16="http://schemas.microsoft.com/office/drawing/2014/main" id="{C22CD425-66AF-4160-9BFA-BCBD43F98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" name="Freeform 963">
                  <a:extLst>
                    <a:ext uri="{FF2B5EF4-FFF2-40B4-BE49-F238E27FC236}">
                      <a16:creationId xmlns:a16="http://schemas.microsoft.com/office/drawing/2014/main" id="{DCC47DAA-7669-425D-9B8A-E7AF745EC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" name="Freeform 964">
                  <a:extLst>
                    <a:ext uri="{FF2B5EF4-FFF2-40B4-BE49-F238E27FC236}">
                      <a16:creationId xmlns:a16="http://schemas.microsoft.com/office/drawing/2014/main" id="{BB87CD66-825A-49CB-83B5-C1471C3BF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" name="Freeform 965">
                  <a:extLst>
                    <a:ext uri="{FF2B5EF4-FFF2-40B4-BE49-F238E27FC236}">
                      <a16:creationId xmlns:a16="http://schemas.microsoft.com/office/drawing/2014/main" id="{AAA29AB9-5790-4BFB-A309-529E13064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" name="Freeform 966">
                  <a:extLst>
                    <a:ext uri="{FF2B5EF4-FFF2-40B4-BE49-F238E27FC236}">
                      <a16:creationId xmlns:a16="http://schemas.microsoft.com/office/drawing/2014/main" id="{77739873-5F22-4A46-975B-588D40B4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" name="Freeform 967">
                  <a:extLst>
                    <a:ext uri="{FF2B5EF4-FFF2-40B4-BE49-F238E27FC236}">
                      <a16:creationId xmlns:a16="http://schemas.microsoft.com/office/drawing/2014/main" id="{74AA5928-A16B-4D23-8626-2E1614500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" name="Freeform 968">
                  <a:extLst>
                    <a:ext uri="{FF2B5EF4-FFF2-40B4-BE49-F238E27FC236}">
                      <a16:creationId xmlns:a16="http://schemas.microsoft.com/office/drawing/2014/main" id="{C6A2566D-B213-4639-ABB7-2A73F0C29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" name="Freeform 969">
                  <a:extLst>
                    <a:ext uri="{FF2B5EF4-FFF2-40B4-BE49-F238E27FC236}">
                      <a16:creationId xmlns:a16="http://schemas.microsoft.com/office/drawing/2014/main" id="{D2350E8A-B863-42AF-91FD-CE206AC6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" name="Freeform 970">
                  <a:extLst>
                    <a:ext uri="{FF2B5EF4-FFF2-40B4-BE49-F238E27FC236}">
                      <a16:creationId xmlns:a16="http://schemas.microsoft.com/office/drawing/2014/main" id="{E11C37CF-B18B-4E25-A358-F2C811D1D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" name="Freeform 971">
                  <a:extLst>
                    <a:ext uri="{FF2B5EF4-FFF2-40B4-BE49-F238E27FC236}">
                      <a16:creationId xmlns:a16="http://schemas.microsoft.com/office/drawing/2014/main" id="{B762BFF9-D628-4127-9ABB-FE56FFC7C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" name="Freeform 972">
                  <a:extLst>
                    <a:ext uri="{FF2B5EF4-FFF2-40B4-BE49-F238E27FC236}">
                      <a16:creationId xmlns:a16="http://schemas.microsoft.com/office/drawing/2014/main" id="{15880E54-2D76-44BB-A8F8-53A83E24D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" name="Freeform 973">
                  <a:extLst>
                    <a:ext uri="{FF2B5EF4-FFF2-40B4-BE49-F238E27FC236}">
                      <a16:creationId xmlns:a16="http://schemas.microsoft.com/office/drawing/2014/main" id="{C42F98C8-12A6-43D8-931A-2CD856280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" name="Freeform 974">
                  <a:extLst>
                    <a:ext uri="{FF2B5EF4-FFF2-40B4-BE49-F238E27FC236}">
                      <a16:creationId xmlns:a16="http://schemas.microsoft.com/office/drawing/2014/main" id="{BCD7792E-F922-4449-9B8B-57225EB5D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" name="Freeform 975">
                  <a:extLst>
                    <a:ext uri="{FF2B5EF4-FFF2-40B4-BE49-F238E27FC236}">
                      <a16:creationId xmlns:a16="http://schemas.microsoft.com/office/drawing/2014/main" id="{A2405C38-FE45-4D4A-86CB-D32C32CA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" name="Freeform 976">
                  <a:extLst>
                    <a:ext uri="{FF2B5EF4-FFF2-40B4-BE49-F238E27FC236}">
                      <a16:creationId xmlns:a16="http://schemas.microsoft.com/office/drawing/2014/main" id="{3A154955-90EA-4B91-828E-D94C2E46C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" name="Freeform 977">
                  <a:extLst>
                    <a:ext uri="{FF2B5EF4-FFF2-40B4-BE49-F238E27FC236}">
                      <a16:creationId xmlns:a16="http://schemas.microsoft.com/office/drawing/2014/main" id="{758C9424-9FDC-4064-B1A2-BE67B2ACD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" name="Freeform 978">
                  <a:extLst>
                    <a:ext uri="{FF2B5EF4-FFF2-40B4-BE49-F238E27FC236}">
                      <a16:creationId xmlns:a16="http://schemas.microsoft.com/office/drawing/2014/main" id="{0FC317B4-363C-432A-9AB0-41EEB9526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" name="Freeform 979">
                  <a:extLst>
                    <a:ext uri="{FF2B5EF4-FFF2-40B4-BE49-F238E27FC236}">
                      <a16:creationId xmlns:a16="http://schemas.microsoft.com/office/drawing/2014/main" id="{10BB27D3-E1DD-4750-BE15-A5929203A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" name="Rectangle 980">
                  <a:extLst>
                    <a:ext uri="{FF2B5EF4-FFF2-40B4-BE49-F238E27FC236}">
                      <a16:creationId xmlns:a16="http://schemas.microsoft.com/office/drawing/2014/main" id="{1E01285A-B222-4D9E-9B19-D7FB2875CA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" name="Freeform 981">
                  <a:extLst>
                    <a:ext uri="{FF2B5EF4-FFF2-40B4-BE49-F238E27FC236}">
                      <a16:creationId xmlns:a16="http://schemas.microsoft.com/office/drawing/2014/main" id="{9C1A5F98-E990-4C16-B6B0-A127C469A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" name="Freeform 982">
                  <a:extLst>
                    <a:ext uri="{FF2B5EF4-FFF2-40B4-BE49-F238E27FC236}">
                      <a16:creationId xmlns:a16="http://schemas.microsoft.com/office/drawing/2014/main" id="{936B0059-9852-4289-B753-873050491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" name="Freeform 983">
                  <a:extLst>
                    <a:ext uri="{FF2B5EF4-FFF2-40B4-BE49-F238E27FC236}">
                      <a16:creationId xmlns:a16="http://schemas.microsoft.com/office/drawing/2014/main" id="{B7613528-A269-47CA-B325-2A61218DA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" name="Freeform 984">
                  <a:extLst>
                    <a:ext uri="{FF2B5EF4-FFF2-40B4-BE49-F238E27FC236}">
                      <a16:creationId xmlns:a16="http://schemas.microsoft.com/office/drawing/2014/main" id="{C252FDB7-08B1-44E4-9411-DBBEB9598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" name="Freeform 985">
                  <a:extLst>
                    <a:ext uri="{FF2B5EF4-FFF2-40B4-BE49-F238E27FC236}">
                      <a16:creationId xmlns:a16="http://schemas.microsoft.com/office/drawing/2014/main" id="{AEE5E3CB-D33A-4111-8591-38E6CB680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" name="Freeform 986">
                  <a:extLst>
                    <a:ext uri="{FF2B5EF4-FFF2-40B4-BE49-F238E27FC236}">
                      <a16:creationId xmlns:a16="http://schemas.microsoft.com/office/drawing/2014/main" id="{63FB40A4-F8E7-4D21-814A-C153BC65D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" name="Freeform 987">
                  <a:extLst>
                    <a:ext uri="{FF2B5EF4-FFF2-40B4-BE49-F238E27FC236}">
                      <a16:creationId xmlns:a16="http://schemas.microsoft.com/office/drawing/2014/main" id="{1945763F-379A-41E2-9C37-F0FD62BB9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" name="Freeform 988">
                  <a:extLst>
                    <a:ext uri="{FF2B5EF4-FFF2-40B4-BE49-F238E27FC236}">
                      <a16:creationId xmlns:a16="http://schemas.microsoft.com/office/drawing/2014/main" id="{53614B68-71F0-4F4E-AA6C-2D0E8B27F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" name="Freeform 989">
                  <a:extLst>
                    <a:ext uri="{FF2B5EF4-FFF2-40B4-BE49-F238E27FC236}">
                      <a16:creationId xmlns:a16="http://schemas.microsoft.com/office/drawing/2014/main" id="{049373A3-6017-4D93-BF78-BDDA38B5E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" name="Freeform 990">
                  <a:extLst>
                    <a:ext uri="{FF2B5EF4-FFF2-40B4-BE49-F238E27FC236}">
                      <a16:creationId xmlns:a16="http://schemas.microsoft.com/office/drawing/2014/main" id="{FC5BC012-89C4-4A36-BDBC-5B121DE2D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" name="Freeform 991">
                  <a:extLst>
                    <a:ext uri="{FF2B5EF4-FFF2-40B4-BE49-F238E27FC236}">
                      <a16:creationId xmlns:a16="http://schemas.microsoft.com/office/drawing/2014/main" id="{0B183C66-6BFB-4105-BB4B-3D7CD4723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" name="Freeform 992">
                  <a:extLst>
                    <a:ext uri="{FF2B5EF4-FFF2-40B4-BE49-F238E27FC236}">
                      <a16:creationId xmlns:a16="http://schemas.microsoft.com/office/drawing/2014/main" id="{AE6438CE-5766-456C-A9D2-76F781C12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" name="Freeform 993">
                  <a:extLst>
                    <a:ext uri="{FF2B5EF4-FFF2-40B4-BE49-F238E27FC236}">
                      <a16:creationId xmlns:a16="http://schemas.microsoft.com/office/drawing/2014/main" id="{ED835DC1-C076-4A81-9698-45331201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" name="Freeform 994">
                  <a:extLst>
                    <a:ext uri="{FF2B5EF4-FFF2-40B4-BE49-F238E27FC236}">
                      <a16:creationId xmlns:a16="http://schemas.microsoft.com/office/drawing/2014/main" id="{7EF6772A-0E33-447A-A105-D582AFFB6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" name="Freeform 995">
                  <a:extLst>
                    <a:ext uri="{FF2B5EF4-FFF2-40B4-BE49-F238E27FC236}">
                      <a16:creationId xmlns:a16="http://schemas.microsoft.com/office/drawing/2014/main" id="{2032859E-FE95-480D-A945-EC7AD8621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" name="Freeform 996">
                  <a:extLst>
                    <a:ext uri="{FF2B5EF4-FFF2-40B4-BE49-F238E27FC236}">
                      <a16:creationId xmlns:a16="http://schemas.microsoft.com/office/drawing/2014/main" id="{9980AE86-0506-4FAC-9747-7C200C23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" name="Freeform 997">
                  <a:extLst>
                    <a:ext uri="{FF2B5EF4-FFF2-40B4-BE49-F238E27FC236}">
                      <a16:creationId xmlns:a16="http://schemas.microsoft.com/office/drawing/2014/main" id="{492BD9F4-FE0D-4BE5-976D-E00698ED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" name="Freeform 998">
                  <a:extLst>
                    <a:ext uri="{FF2B5EF4-FFF2-40B4-BE49-F238E27FC236}">
                      <a16:creationId xmlns:a16="http://schemas.microsoft.com/office/drawing/2014/main" id="{BC5C23BA-DF01-4754-AD34-37C809A22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" name="Freeform 999">
                  <a:extLst>
                    <a:ext uri="{FF2B5EF4-FFF2-40B4-BE49-F238E27FC236}">
                      <a16:creationId xmlns:a16="http://schemas.microsoft.com/office/drawing/2014/main" id="{A449A566-2612-42A7-AF1C-B938D767F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" name="Freeform 1000">
                  <a:extLst>
                    <a:ext uri="{FF2B5EF4-FFF2-40B4-BE49-F238E27FC236}">
                      <a16:creationId xmlns:a16="http://schemas.microsoft.com/office/drawing/2014/main" id="{F300718D-5256-444E-8DCA-E1EE3D624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" name="Freeform 1001">
                  <a:extLst>
                    <a:ext uri="{FF2B5EF4-FFF2-40B4-BE49-F238E27FC236}">
                      <a16:creationId xmlns:a16="http://schemas.microsoft.com/office/drawing/2014/main" id="{B764FCEE-7D25-4B68-BD45-8A477494B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" name="Freeform 1002">
                  <a:extLst>
                    <a:ext uri="{FF2B5EF4-FFF2-40B4-BE49-F238E27FC236}">
                      <a16:creationId xmlns:a16="http://schemas.microsoft.com/office/drawing/2014/main" id="{18FF054C-5FBA-4530-83FB-394DB4C3F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" name="Freeform 1003">
                  <a:extLst>
                    <a:ext uri="{FF2B5EF4-FFF2-40B4-BE49-F238E27FC236}">
                      <a16:creationId xmlns:a16="http://schemas.microsoft.com/office/drawing/2014/main" id="{E99BD891-59FB-4698-B49F-89F468E84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" name="Freeform 1004">
                  <a:extLst>
                    <a:ext uri="{FF2B5EF4-FFF2-40B4-BE49-F238E27FC236}">
                      <a16:creationId xmlns:a16="http://schemas.microsoft.com/office/drawing/2014/main" id="{27378468-D6C5-49A5-BC78-37C24AB9E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" name="Freeform 1005">
                  <a:extLst>
                    <a:ext uri="{FF2B5EF4-FFF2-40B4-BE49-F238E27FC236}">
                      <a16:creationId xmlns:a16="http://schemas.microsoft.com/office/drawing/2014/main" id="{157202A3-7A71-4B75-9D0E-CF2AE95CA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" name="Freeform 1006">
                  <a:extLst>
                    <a:ext uri="{FF2B5EF4-FFF2-40B4-BE49-F238E27FC236}">
                      <a16:creationId xmlns:a16="http://schemas.microsoft.com/office/drawing/2014/main" id="{24023C9D-E867-4B5A-95FE-6DF896D0D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" name="Freeform 1007">
                  <a:extLst>
                    <a:ext uri="{FF2B5EF4-FFF2-40B4-BE49-F238E27FC236}">
                      <a16:creationId xmlns:a16="http://schemas.microsoft.com/office/drawing/2014/main" id="{ADDBA6EB-C344-4971-8F0F-74AC918B4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" name="Freeform 1008">
                  <a:extLst>
                    <a:ext uri="{FF2B5EF4-FFF2-40B4-BE49-F238E27FC236}">
                      <a16:creationId xmlns:a16="http://schemas.microsoft.com/office/drawing/2014/main" id="{A9D06DF2-1C7E-47FB-9DDC-B0C7E6A29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1" name="Freeform 1211">
                <a:extLst>
                  <a:ext uri="{FF2B5EF4-FFF2-40B4-BE49-F238E27FC236}">
                    <a16:creationId xmlns:a16="http://schemas.microsoft.com/office/drawing/2014/main" id="{1C5C0964-45AB-4E61-8795-F4BFB48E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212">
                <a:extLst>
                  <a:ext uri="{FF2B5EF4-FFF2-40B4-BE49-F238E27FC236}">
                    <a16:creationId xmlns:a16="http://schemas.microsoft.com/office/drawing/2014/main" id="{99D609FD-BE7D-4F4D-8CF6-D2183611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213">
                <a:extLst>
                  <a:ext uri="{FF2B5EF4-FFF2-40B4-BE49-F238E27FC236}">
                    <a16:creationId xmlns:a16="http://schemas.microsoft.com/office/drawing/2014/main" id="{6410917C-C450-48A5-8937-11E4A54C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214">
                <a:extLst>
                  <a:ext uri="{FF2B5EF4-FFF2-40B4-BE49-F238E27FC236}">
                    <a16:creationId xmlns:a16="http://schemas.microsoft.com/office/drawing/2014/main" id="{2694B320-C1BE-4AB2-9B15-B25180E4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215">
                <a:extLst>
                  <a:ext uri="{FF2B5EF4-FFF2-40B4-BE49-F238E27FC236}">
                    <a16:creationId xmlns:a16="http://schemas.microsoft.com/office/drawing/2014/main" id="{2F0C6DBB-EE33-41E7-8AF1-9B85C26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216">
                <a:extLst>
                  <a:ext uri="{FF2B5EF4-FFF2-40B4-BE49-F238E27FC236}">
                    <a16:creationId xmlns:a16="http://schemas.microsoft.com/office/drawing/2014/main" id="{426EF625-2AA6-43D5-8C05-58540C0B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217">
                <a:extLst>
                  <a:ext uri="{FF2B5EF4-FFF2-40B4-BE49-F238E27FC236}">
                    <a16:creationId xmlns:a16="http://schemas.microsoft.com/office/drawing/2014/main" id="{5B29E649-9928-42EA-BF44-7CB2C784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218">
                <a:extLst>
                  <a:ext uri="{FF2B5EF4-FFF2-40B4-BE49-F238E27FC236}">
                    <a16:creationId xmlns:a16="http://schemas.microsoft.com/office/drawing/2014/main" id="{4398E096-A940-4872-ADA3-8D6421BE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219">
                <a:extLst>
                  <a:ext uri="{FF2B5EF4-FFF2-40B4-BE49-F238E27FC236}">
                    <a16:creationId xmlns:a16="http://schemas.microsoft.com/office/drawing/2014/main" id="{D436F325-A534-4AC0-B44E-9C249077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220">
                <a:extLst>
                  <a:ext uri="{FF2B5EF4-FFF2-40B4-BE49-F238E27FC236}">
                    <a16:creationId xmlns:a16="http://schemas.microsoft.com/office/drawing/2014/main" id="{B537C7DB-65FB-4FC8-A397-1A30AF99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221">
                <a:extLst>
                  <a:ext uri="{FF2B5EF4-FFF2-40B4-BE49-F238E27FC236}">
                    <a16:creationId xmlns:a16="http://schemas.microsoft.com/office/drawing/2014/main" id="{F442D858-06C6-4E40-9A0E-258334B5F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222">
                <a:extLst>
                  <a:ext uri="{FF2B5EF4-FFF2-40B4-BE49-F238E27FC236}">
                    <a16:creationId xmlns:a16="http://schemas.microsoft.com/office/drawing/2014/main" id="{4B03D683-20C4-460D-89F5-D88690E9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223">
                <a:extLst>
                  <a:ext uri="{FF2B5EF4-FFF2-40B4-BE49-F238E27FC236}">
                    <a16:creationId xmlns:a16="http://schemas.microsoft.com/office/drawing/2014/main" id="{60C53FD6-77D3-4C82-8551-A9B10A15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224">
                <a:extLst>
                  <a:ext uri="{FF2B5EF4-FFF2-40B4-BE49-F238E27FC236}">
                    <a16:creationId xmlns:a16="http://schemas.microsoft.com/office/drawing/2014/main" id="{104D1B68-4D50-4295-9497-08F79F88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225">
                <a:extLst>
                  <a:ext uri="{FF2B5EF4-FFF2-40B4-BE49-F238E27FC236}">
                    <a16:creationId xmlns:a16="http://schemas.microsoft.com/office/drawing/2014/main" id="{2AB4243B-279F-4D5D-B451-AB34DB55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226">
                <a:extLst>
                  <a:ext uri="{FF2B5EF4-FFF2-40B4-BE49-F238E27FC236}">
                    <a16:creationId xmlns:a16="http://schemas.microsoft.com/office/drawing/2014/main" id="{A2D9A748-62BA-4060-85B0-6649B11D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227">
                <a:extLst>
                  <a:ext uri="{FF2B5EF4-FFF2-40B4-BE49-F238E27FC236}">
                    <a16:creationId xmlns:a16="http://schemas.microsoft.com/office/drawing/2014/main" id="{D3A73DEA-BB2C-4336-AD03-A261CBCC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228">
                <a:extLst>
                  <a:ext uri="{FF2B5EF4-FFF2-40B4-BE49-F238E27FC236}">
                    <a16:creationId xmlns:a16="http://schemas.microsoft.com/office/drawing/2014/main" id="{3B08F621-E2E1-4DD0-9CD4-49FA8DFF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229">
                <a:extLst>
                  <a:ext uri="{FF2B5EF4-FFF2-40B4-BE49-F238E27FC236}">
                    <a16:creationId xmlns:a16="http://schemas.microsoft.com/office/drawing/2014/main" id="{34F031A1-98F1-477C-B0F9-95654303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230">
                <a:extLst>
                  <a:ext uri="{FF2B5EF4-FFF2-40B4-BE49-F238E27FC236}">
                    <a16:creationId xmlns:a16="http://schemas.microsoft.com/office/drawing/2014/main" id="{B4187B2D-5BB9-49FA-B596-8FA7DD53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231">
                <a:extLst>
                  <a:ext uri="{FF2B5EF4-FFF2-40B4-BE49-F238E27FC236}">
                    <a16:creationId xmlns:a16="http://schemas.microsoft.com/office/drawing/2014/main" id="{553E074E-AA01-4013-A561-4AEAD2DA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232">
                <a:extLst>
                  <a:ext uri="{FF2B5EF4-FFF2-40B4-BE49-F238E27FC236}">
                    <a16:creationId xmlns:a16="http://schemas.microsoft.com/office/drawing/2014/main" id="{05CB224F-60AB-456A-90ED-42596B72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233">
                <a:extLst>
                  <a:ext uri="{FF2B5EF4-FFF2-40B4-BE49-F238E27FC236}">
                    <a16:creationId xmlns:a16="http://schemas.microsoft.com/office/drawing/2014/main" id="{BB7D628D-6CC9-49D3-9D48-ACF02D2E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234">
                <a:extLst>
                  <a:ext uri="{FF2B5EF4-FFF2-40B4-BE49-F238E27FC236}">
                    <a16:creationId xmlns:a16="http://schemas.microsoft.com/office/drawing/2014/main" id="{34AB6860-6718-4FA3-A503-B837AA7D5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235">
                <a:extLst>
                  <a:ext uri="{FF2B5EF4-FFF2-40B4-BE49-F238E27FC236}">
                    <a16:creationId xmlns:a16="http://schemas.microsoft.com/office/drawing/2014/main" id="{C5F7B4EA-7561-4E82-92BC-53D69FB0A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236">
                <a:extLst>
                  <a:ext uri="{FF2B5EF4-FFF2-40B4-BE49-F238E27FC236}">
                    <a16:creationId xmlns:a16="http://schemas.microsoft.com/office/drawing/2014/main" id="{5A4824A9-6CB1-424F-8D15-CC7748506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237">
                <a:extLst>
                  <a:ext uri="{FF2B5EF4-FFF2-40B4-BE49-F238E27FC236}">
                    <a16:creationId xmlns:a16="http://schemas.microsoft.com/office/drawing/2014/main" id="{631A8DA0-143D-40BA-96C5-B67EA4C37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238">
                <a:extLst>
                  <a:ext uri="{FF2B5EF4-FFF2-40B4-BE49-F238E27FC236}">
                    <a16:creationId xmlns:a16="http://schemas.microsoft.com/office/drawing/2014/main" id="{6582D434-3725-4A01-8CDF-549FCCC7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239">
                <a:extLst>
                  <a:ext uri="{FF2B5EF4-FFF2-40B4-BE49-F238E27FC236}">
                    <a16:creationId xmlns:a16="http://schemas.microsoft.com/office/drawing/2014/main" id="{3CDA9208-E878-4493-9E2E-2EF7EF35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240">
                <a:extLst>
                  <a:ext uri="{FF2B5EF4-FFF2-40B4-BE49-F238E27FC236}">
                    <a16:creationId xmlns:a16="http://schemas.microsoft.com/office/drawing/2014/main" id="{A39122E2-DF76-4BB5-9B87-02C0A29AB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241">
                <a:extLst>
                  <a:ext uri="{FF2B5EF4-FFF2-40B4-BE49-F238E27FC236}">
                    <a16:creationId xmlns:a16="http://schemas.microsoft.com/office/drawing/2014/main" id="{DC17DB53-AF95-4107-85E5-C725C5E5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242">
                <a:extLst>
                  <a:ext uri="{FF2B5EF4-FFF2-40B4-BE49-F238E27FC236}">
                    <a16:creationId xmlns:a16="http://schemas.microsoft.com/office/drawing/2014/main" id="{842487F3-AEE1-467F-87AD-BEE43800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243">
                <a:extLst>
                  <a:ext uri="{FF2B5EF4-FFF2-40B4-BE49-F238E27FC236}">
                    <a16:creationId xmlns:a16="http://schemas.microsoft.com/office/drawing/2014/main" id="{4E36C9A4-5C83-438F-9A3E-2DC4C805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244">
                <a:extLst>
                  <a:ext uri="{FF2B5EF4-FFF2-40B4-BE49-F238E27FC236}">
                    <a16:creationId xmlns:a16="http://schemas.microsoft.com/office/drawing/2014/main" id="{9305603D-871F-41F9-A67E-C1CE9E4A1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245">
                <a:extLst>
                  <a:ext uri="{FF2B5EF4-FFF2-40B4-BE49-F238E27FC236}">
                    <a16:creationId xmlns:a16="http://schemas.microsoft.com/office/drawing/2014/main" id="{C6A51BF4-C0A0-41AA-B46C-D09260CE9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246">
                <a:extLst>
                  <a:ext uri="{FF2B5EF4-FFF2-40B4-BE49-F238E27FC236}">
                    <a16:creationId xmlns:a16="http://schemas.microsoft.com/office/drawing/2014/main" id="{B22057FC-7151-483E-8771-2971307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247">
                <a:extLst>
                  <a:ext uri="{FF2B5EF4-FFF2-40B4-BE49-F238E27FC236}">
                    <a16:creationId xmlns:a16="http://schemas.microsoft.com/office/drawing/2014/main" id="{900A2D85-482E-45D4-B21E-1B6590723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248">
                <a:extLst>
                  <a:ext uri="{FF2B5EF4-FFF2-40B4-BE49-F238E27FC236}">
                    <a16:creationId xmlns:a16="http://schemas.microsoft.com/office/drawing/2014/main" id="{E8530335-FF24-4D1E-A55F-39A3B14F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249">
                <a:extLst>
                  <a:ext uri="{FF2B5EF4-FFF2-40B4-BE49-F238E27FC236}">
                    <a16:creationId xmlns:a16="http://schemas.microsoft.com/office/drawing/2014/main" id="{72F3A863-F239-4F46-ADD6-431A8EED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250">
                <a:extLst>
                  <a:ext uri="{FF2B5EF4-FFF2-40B4-BE49-F238E27FC236}">
                    <a16:creationId xmlns:a16="http://schemas.microsoft.com/office/drawing/2014/main" id="{06F02478-F9A8-4F6B-8315-D40DA9E3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251">
                <a:extLst>
                  <a:ext uri="{FF2B5EF4-FFF2-40B4-BE49-F238E27FC236}">
                    <a16:creationId xmlns:a16="http://schemas.microsoft.com/office/drawing/2014/main" id="{9832CA6C-89B2-4B67-8668-67FED2A0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252">
                <a:extLst>
                  <a:ext uri="{FF2B5EF4-FFF2-40B4-BE49-F238E27FC236}">
                    <a16:creationId xmlns:a16="http://schemas.microsoft.com/office/drawing/2014/main" id="{A53003FB-4D96-429D-B9BE-0F325DAE9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253">
                <a:extLst>
                  <a:ext uri="{FF2B5EF4-FFF2-40B4-BE49-F238E27FC236}">
                    <a16:creationId xmlns:a16="http://schemas.microsoft.com/office/drawing/2014/main" id="{328B86DF-F2CB-4A17-8EE5-CB386C2A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254">
                <a:extLst>
                  <a:ext uri="{FF2B5EF4-FFF2-40B4-BE49-F238E27FC236}">
                    <a16:creationId xmlns:a16="http://schemas.microsoft.com/office/drawing/2014/main" id="{8A6F83E1-0655-4CB0-BD89-2737774F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255">
                <a:extLst>
                  <a:ext uri="{FF2B5EF4-FFF2-40B4-BE49-F238E27FC236}">
                    <a16:creationId xmlns:a16="http://schemas.microsoft.com/office/drawing/2014/main" id="{1E85C696-96FB-4935-B163-D7E3FEDAC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256">
                <a:extLst>
                  <a:ext uri="{FF2B5EF4-FFF2-40B4-BE49-F238E27FC236}">
                    <a16:creationId xmlns:a16="http://schemas.microsoft.com/office/drawing/2014/main" id="{28CFBAB7-F12F-4E26-B1E0-E2929478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257">
                <a:extLst>
                  <a:ext uri="{FF2B5EF4-FFF2-40B4-BE49-F238E27FC236}">
                    <a16:creationId xmlns:a16="http://schemas.microsoft.com/office/drawing/2014/main" id="{AD06BFDC-5223-4D99-8B65-0AE8719B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258">
                <a:extLst>
                  <a:ext uri="{FF2B5EF4-FFF2-40B4-BE49-F238E27FC236}">
                    <a16:creationId xmlns:a16="http://schemas.microsoft.com/office/drawing/2014/main" id="{AC8C7533-0698-41BC-8AF1-31C6BA9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259">
                <a:extLst>
                  <a:ext uri="{FF2B5EF4-FFF2-40B4-BE49-F238E27FC236}">
                    <a16:creationId xmlns:a16="http://schemas.microsoft.com/office/drawing/2014/main" id="{A1088935-6A57-40B5-B0B1-BAAFFC6EB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260">
                <a:extLst>
                  <a:ext uri="{FF2B5EF4-FFF2-40B4-BE49-F238E27FC236}">
                    <a16:creationId xmlns:a16="http://schemas.microsoft.com/office/drawing/2014/main" id="{95FD904A-B9A7-4833-AF33-C7927B07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261">
                <a:extLst>
                  <a:ext uri="{FF2B5EF4-FFF2-40B4-BE49-F238E27FC236}">
                    <a16:creationId xmlns:a16="http://schemas.microsoft.com/office/drawing/2014/main" id="{7B33D380-AD5E-4BA0-99E7-78E81D9B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262">
                <a:extLst>
                  <a:ext uri="{FF2B5EF4-FFF2-40B4-BE49-F238E27FC236}">
                    <a16:creationId xmlns:a16="http://schemas.microsoft.com/office/drawing/2014/main" id="{F4EA39A5-158B-45E0-BE2D-D2B9ACE1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263">
                <a:extLst>
                  <a:ext uri="{FF2B5EF4-FFF2-40B4-BE49-F238E27FC236}">
                    <a16:creationId xmlns:a16="http://schemas.microsoft.com/office/drawing/2014/main" id="{17861999-9CA4-4E16-BB00-0200C36A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solidFill>
                <a:srgbClr val="2898D4"/>
              </a:solidFill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264">
                <a:extLst>
                  <a:ext uri="{FF2B5EF4-FFF2-40B4-BE49-F238E27FC236}">
                    <a16:creationId xmlns:a16="http://schemas.microsoft.com/office/drawing/2014/main" id="{347BD51C-3D53-4D2C-993C-BF2F505C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265">
                <a:extLst>
                  <a:ext uri="{FF2B5EF4-FFF2-40B4-BE49-F238E27FC236}">
                    <a16:creationId xmlns:a16="http://schemas.microsoft.com/office/drawing/2014/main" id="{C99A59C2-A7CF-4577-945F-E4F52051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266">
                <a:extLst>
                  <a:ext uri="{FF2B5EF4-FFF2-40B4-BE49-F238E27FC236}">
                    <a16:creationId xmlns:a16="http://schemas.microsoft.com/office/drawing/2014/main" id="{1A463155-DBF5-4D0D-8AB3-5AEAD456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267">
                <a:extLst>
                  <a:ext uri="{FF2B5EF4-FFF2-40B4-BE49-F238E27FC236}">
                    <a16:creationId xmlns:a16="http://schemas.microsoft.com/office/drawing/2014/main" id="{44A5F545-EFCB-4A99-9D4E-A38875D54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268">
                <a:extLst>
                  <a:ext uri="{FF2B5EF4-FFF2-40B4-BE49-F238E27FC236}">
                    <a16:creationId xmlns:a16="http://schemas.microsoft.com/office/drawing/2014/main" id="{7941262E-ABE0-40D9-807A-FCA0CAC0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269">
                <a:extLst>
                  <a:ext uri="{FF2B5EF4-FFF2-40B4-BE49-F238E27FC236}">
                    <a16:creationId xmlns:a16="http://schemas.microsoft.com/office/drawing/2014/main" id="{425C67CA-A25C-4465-B3A6-D6C367C6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270">
                <a:extLst>
                  <a:ext uri="{FF2B5EF4-FFF2-40B4-BE49-F238E27FC236}">
                    <a16:creationId xmlns:a16="http://schemas.microsoft.com/office/drawing/2014/main" id="{0BEDA0DF-EAA5-441E-8548-698807ED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271">
                <a:extLst>
                  <a:ext uri="{FF2B5EF4-FFF2-40B4-BE49-F238E27FC236}">
                    <a16:creationId xmlns:a16="http://schemas.microsoft.com/office/drawing/2014/main" id="{2655530F-4BCB-43C3-A9CF-064DF043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272">
                <a:extLst>
                  <a:ext uri="{FF2B5EF4-FFF2-40B4-BE49-F238E27FC236}">
                    <a16:creationId xmlns:a16="http://schemas.microsoft.com/office/drawing/2014/main" id="{9AD87CFE-3AB0-4FF6-B311-9F822A9E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273">
                <a:extLst>
                  <a:ext uri="{FF2B5EF4-FFF2-40B4-BE49-F238E27FC236}">
                    <a16:creationId xmlns:a16="http://schemas.microsoft.com/office/drawing/2014/main" id="{F04BFE45-19AD-4344-B9B1-9B16B78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274">
                <a:extLst>
                  <a:ext uri="{FF2B5EF4-FFF2-40B4-BE49-F238E27FC236}">
                    <a16:creationId xmlns:a16="http://schemas.microsoft.com/office/drawing/2014/main" id="{F86FA50E-646C-451B-AE77-DB111E5E1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275">
                <a:extLst>
                  <a:ext uri="{FF2B5EF4-FFF2-40B4-BE49-F238E27FC236}">
                    <a16:creationId xmlns:a16="http://schemas.microsoft.com/office/drawing/2014/main" id="{31EA0C17-5C96-49DC-8A8E-33522B33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276">
                <a:extLst>
                  <a:ext uri="{FF2B5EF4-FFF2-40B4-BE49-F238E27FC236}">
                    <a16:creationId xmlns:a16="http://schemas.microsoft.com/office/drawing/2014/main" id="{9B368B05-B8E1-4977-82A5-6DA0E534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277">
                <a:extLst>
                  <a:ext uri="{FF2B5EF4-FFF2-40B4-BE49-F238E27FC236}">
                    <a16:creationId xmlns:a16="http://schemas.microsoft.com/office/drawing/2014/main" id="{01C79968-EAD8-4245-A9CD-AAF4C3F9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278">
                <a:extLst>
                  <a:ext uri="{FF2B5EF4-FFF2-40B4-BE49-F238E27FC236}">
                    <a16:creationId xmlns:a16="http://schemas.microsoft.com/office/drawing/2014/main" id="{D4535F04-986E-455D-B559-8E96E63B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279">
                <a:extLst>
                  <a:ext uri="{FF2B5EF4-FFF2-40B4-BE49-F238E27FC236}">
                    <a16:creationId xmlns:a16="http://schemas.microsoft.com/office/drawing/2014/main" id="{E7F28E0F-102F-41C3-81BF-794939D7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280">
                <a:extLst>
                  <a:ext uri="{FF2B5EF4-FFF2-40B4-BE49-F238E27FC236}">
                    <a16:creationId xmlns:a16="http://schemas.microsoft.com/office/drawing/2014/main" id="{0F5C9CE6-97FE-4CC8-9361-1922749C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281">
                <a:extLst>
                  <a:ext uri="{FF2B5EF4-FFF2-40B4-BE49-F238E27FC236}">
                    <a16:creationId xmlns:a16="http://schemas.microsoft.com/office/drawing/2014/main" id="{EFB6CCDB-2BD0-4036-8C92-7F451F9E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282">
                <a:extLst>
                  <a:ext uri="{FF2B5EF4-FFF2-40B4-BE49-F238E27FC236}">
                    <a16:creationId xmlns:a16="http://schemas.microsoft.com/office/drawing/2014/main" id="{D45A06D2-FF61-482B-99F3-495CBC45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283">
                <a:extLst>
                  <a:ext uri="{FF2B5EF4-FFF2-40B4-BE49-F238E27FC236}">
                    <a16:creationId xmlns:a16="http://schemas.microsoft.com/office/drawing/2014/main" id="{A293F3B9-2404-4EF9-BE7B-A3E419EB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284">
                <a:extLst>
                  <a:ext uri="{FF2B5EF4-FFF2-40B4-BE49-F238E27FC236}">
                    <a16:creationId xmlns:a16="http://schemas.microsoft.com/office/drawing/2014/main" id="{F8C3D43E-F7E7-47FD-9459-1D040258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285">
                <a:extLst>
                  <a:ext uri="{FF2B5EF4-FFF2-40B4-BE49-F238E27FC236}">
                    <a16:creationId xmlns:a16="http://schemas.microsoft.com/office/drawing/2014/main" id="{09618E35-5A08-4B3B-8FF9-884A89C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286">
                <a:extLst>
                  <a:ext uri="{FF2B5EF4-FFF2-40B4-BE49-F238E27FC236}">
                    <a16:creationId xmlns:a16="http://schemas.microsoft.com/office/drawing/2014/main" id="{08DE10FF-5987-4E82-BCB6-C7E5044E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287">
                <a:extLst>
                  <a:ext uri="{FF2B5EF4-FFF2-40B4-BE49-F238E27FC236}">
                    <a16:creationId xmlns:a16="http://schemas.microsoft.com/office/drawing/2014/main" id="{6DED65D4-1C54-463C-B5F8-463C6209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288">
                <a:extLst>
                  <a:ext uri="{FF2B5EF4-FFF2-40B4-BE49-F238E27FC236}">
                    <a16:creationId xmlns:a16="http://schemas.microsoft.com/office/drawing/2014/main" id="{127FCD81-208A-4F92-A078-8DD7C13C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289">
                <a:extLst>
                  <a:ext uri="{FF2B5EF4-FFF2-40B4-BE49-F238E27FC236}">
                    <a16:creationId xmlns:a16="http://schemas.microsoft.com/office/drawing/2014/main" id="{A002B780-AD44-4BB3-992B-C3482BBC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290">
                <a:extLst>
                  <a:ext uri="{FF2B5EF4-FFF2-40B4-BE49-F238E27FC236}">
                    <a16:creationId xmlns:a16="http://schemas.microsoft.com/office/drawing/2014/main" id="{7344A42C-F71E-47CB-9543-6CD630B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291">
                <a:extLst>
                  <a:ext uri="{FF2B5EF4-FFF2-40B4-BE49-F238E27FC236}">
                    <a16:creationId xmlns:a16="http://schemas.microsoft.com/office/drawing/2014/main" id="{2D67979D-A810-443B-B6C1-9E928475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292">
                <a:extLst>
                  <a:ext uri="{FF2B5EF4-FFF2-40B4-BE49-F238E27FC236}">
                    <a16:creationId xmlns:a16="http://schemas.microsoft.com/office/drawing/2014/main" id="{F7C87B33-0FCF-460F-8383-BB9886B8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293">
                <a:extLst>
                  <a:ext uri="{FF2B5EF4-FFF2-40B4-BE49-F238E27FC236}">
                    <a16:creationId xmlns:a16="http://schemas.microsoft.com/office/drawing/2014/main" id="{B4776321-5D34-406E-A101-6D53B6C5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294">
                <a:extLst>
                  <a:ext uri="{FF2B5EF4-FFF2-40B4-BE49-F238E27FC236}">
                    <a16:creationId xmlns:a16="http://schemas.microsoft.com/office/drawing/2014/main" id="{10B59590-794C-4796-BFBD-88DB2B001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295">
                <a:extLst>
                  <a:ext uri="{FF2B5EF4-FFF2-40B4-BE49-F238E27FC236}">
                    <a16:creationId xmlns:a16="http://schemas.microsoft.com/office/drawing/2014/main" id="{0D2F09D1-2D39-4775-B102-1CEE5E67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296">
                <a:extLst>
                  <a:ext uri="{FF2B5EF4-FFF2-40B4-BE49-F238E27FC236}">
                    <a16:creationId xmlns:a16="http://schemas.microsoft.com/office/drawing/2014/main" id="{AF30E465-FF1E-46F2-9914-3D732624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297">
                <a:extLst>
                  <a:ext uri="{FF2B5EF4-FFF2-40B4-BE49-F238E27FC236}">
                    <a16:creationId xmlns:a16="http://schemas.microsoft.com/office/drawing/2014/main" id="{3FA9ABD8-C9F1-463F-B97E-CD5755492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298">
                <a:extLst>
                  <a:ext uri="{FF2B5EF4-FFF2-40B4-BE49-F238E27FC236}">
                    <a16:creationId xmlns:a16="http://schemas.microsoft.com/office/drawing/2014/main" id="{A58B9C76-CB23-45CF-8F2D-2C569242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299">
                <a:extLst>
                  <a:ext uri="{FF2B5EF4-FFF2-40B4-BE49-F238E27FC236}">
                    <a16:creationId xmlns:a16="http://schemas.microsoft.com/office/drawing/2014/main" id="{B40FAC0B-21E3-448F-82C8-37718092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300">
                <a:extLst>
                  <a:ext uri="{FF2B5EF4-FFF2-40B4-BE49-F238E27FC236}">
                    <a16:creationId xmlns:a16="http://schemas.microsoft.com/office/drawing/2014/main" id="{FE53464D-3E65-427F-9533-CA1A01E7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301">
                <a:extLst>
                  <a:ext uri="{FF2B5EF4-FFF2-40B4-BE49-F238E27FC236}">
                    <a16:creationId xmlns:a16="http://schemas.microsoft.com/office/drawing/2014/main" id="{E5945E6E-0254-4EEF-8314-6D5E64B2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302">
                <a:extLst>
                  <a:ext uri="{FF2B5EF4-FFF2-40B4-BE49-F238E27FC236}">
                    <a16:creationId xmlns:a16="http://schemas.microsoft.com/office/drawing/2014/main" id="{6F9C6D16-103A-4AE4-9737-CB2184C3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303">
                <a:extLst>
                  <a:ext uri="{FF2B5EF4-FFF2-40B4-BE49-F238E27FC236}">
                    <a16:creationId xmlns:a16="http://schemas.microsoft.com/office/drawing/2014/main" id="{D1E8132C-BF85-425F-BE6B-2AD539A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304">
                <a:extLst>
                  <a:ext uri="{FF2B5EF4-FFF2-40B4-BE49-F238E27FC236}">
                    <a16:creationId xmlns:a16="http://schemas.microsoft.com/office/drawing/2014/main" id="{661D8F86-E017-4252-BE89-90CFCBA8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305">
                <a:extLst>
                  <a:ext uri="{FF2B5EF4-FFF2-40B4-BE49-F238E27FC236}">
                    <a16:creationId xmlns:a16="http://schemas.microsoft.com/office/drawing/2014/main" id="{8E824ECD-2E68-4559-9419-197F8C4C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306">
                <a:extLst>
                  <a:ext uri="{FF2B5EF4-FFF2-40B4-BE49-F238E27FC236}">
                    <a16:creationId xmlns:a16="http://schemas.microsoft.com/office/drawing/2014/main" id="{259B8864-2115-4FC1-A49E-B5C8405C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307">
                <a:extLst>
                  <a:ext uri="{FF2B5EF4-FFF2-40B4-BE49-F238E27FC236}">
                    <a16:creationId xmlns:a16="http://schemas.microsoft.com/office/drawing/2014/main" id="{7C886135-925B-4257-B10C-74E4A94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308">
                <a:extLst>
                  <a:ext uri="{FF2B5EF4-FFF2-40B4-BE49-F238E27FC236}">
                    <a16:creationId xmlns:a16="http://schemas.microsoft.com/office/drawing/2014/main" id="{A2B21A3C-50C9-4ACE-B2DA-8414C2566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309">
                <a:extLst>
                  <a:ext uri="{FF2B5EF4-FFF2-40B4-BE49-F238E27FC236}">
                    <a16:creationId xmlns:a16="http://schemas.microsoft.com/office/drawing/2014/main" id="{DD3D3190-0435-4225-9482-BB39D837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310">
                <a:extLst>
                  <a:ext uri="{FF2B5EF4-FFF2-40B4-BE49-F238E27FC236}">
                    <a16:creationId xmlns:a16="http://schemas.microsoft.com/office/drawing/2014/main" id="{207534A6-A7FB-415C-8EF4-FA2CF3F82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311">
                <a:extLst>
                  <a:ext uri="{FF2B5EF4-FFF2-40B4-BE49-F238E27FC236}">
                    <a16:creationId xmlns:a16="http://schemas.microsoft.com/office/drawing/2014/main" id="{F845969C-1D0E-4C3F-AB8E-AB2CF6F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312">
                <a:extLst>
                  <a:ext uri="{FF2B5EF4-FFF2-40B4-BE49-F238E27FC236}">
                    <a16:creationId xmlns:a16="http://schemas.microsoft.com/office/drawing/2014/main" id="{C178201B-3DA6-415B-8494-D472F344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313">
                <a:extLst>
                  <a:ext uri="{FF2B5EF4-FFF2-40B4-BE49-F238E27FC236}">
                    <a16:creationId xmlns:a16="http://schemas.microsoft.com/office/drawing/2014/main" id="{EDBDFD1C-4DA7-4C10-8013-ADB34546D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314">
                <a:extLst>
                  <a:ext uri="{FF2B5EF4-FFF2-40B4-BE49-F238E27FC236}">
                    <a16:creationId xmlns:a16="http://schemas.microsoft.com/office/drawing/2014/main" id="{EEF3C566-A589-4210-920A-4FA516E7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315">
                <a:extLst>
                  <a:ext uri="{FF2B5EF4-FFF2-40B4-BE49-F238E27FC236}">
                    <a16:creationId xmlns:a16="http://schemas.microsoft.com/office/drawing/2014/main" id="{03224CB1-6D04-4F9A-881C-D2A429D4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316">
                <a:extLst>
                  <a:ext uri="{FF2B5EF4-FFF2-40B4-BE49-F238E27FC236}">
                    <a16:creationId xmlns:a16="http://schemas.microsoft.com/office/drawing/2014/main" id="{07CEB8FD-5116-4310-AD2C-495ADE18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317">
                <a:extLst>
                  <a:ext uri="{FF2B5EF4-FFF2-40B4-BE49-F238E27FC236}">
                    <a16:creationId xmlns:a16="http://schemas.microsoft.com/office/drawing/2014/main" id="{28F60A61-6EEB-41E9-B24F-F971C920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318">
                <a:extLst>
                  <a:ext uri="{FF2B5EF4-FFF2-40B4-BE49-F238E27FC236}">
                    <a16:creationId xmlns:a16="http://schemas.microsoft.com/office/drawing/2014/main" id="{B2D34447-F29C-4296-84BD-ECE355CDA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319">
                <a:extLst>
                  <a:ext uri="{FF2B5EF4-FFF2-40B4-BE49-F238E27FC236}">
                    <a16:creationId xmlns:a16="http://schemas.microsoft.com/office/drawing/2014/main" id="{B138DED2-13F2-474F-BEBF-3F0C2082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320">
                <a:extLst>
                  <a:ext uri="{FF2B5EF4-FFF2-40B4-BE49-F238E27FC236}">
                    <a16:creationId xmlns:a16="http://schemas.microsoft.com/office/drawing/2014/main" id="{55779D89-22A6-48E6-A886-A0F88141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321">
                <a:extLst>
                  <a:ext uri="{FF2B5EF4-FFF2-40B4-BE49-F238E27FC236}">
                    <a16:creationId xmlns:a16="http://schemas.microsoft.com/office/drawing/2014/main" id="{72D8E82C-5BCA-482D-91B2-FC3AE01A3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322">
                <a:extLst>
                  <a:ext uri="{FF2B5EF4-FFF2-40B4-BE49-F238E27FC236}">
                    <a16:creationId xmlns:a16="http://schemas.microsoft.com/office/drawing/2014/main" id="{110FDE08-0B88-4BD9-B8A4-E2E132FA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323">
                <a:extLst>
                  <a:ext uri="{FF2B5EF4-FFF2-40B4-BE49-F238E27FC236}">
                    <a16:creationId xmlns:a16="http://schemas.microsoft.com/office/drawing/2014/main" id="{374C9024-8C94-40AD-B68D-A1AFDAF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324">
                <a:extLst>
                  <a:ext uri="{FF2B5EF4-FFF2-40B4-BE49-F238E27FC236}">
                    <a16:creationId xmlns:a16="http://schemas.microsoft.com/office/drawing/2014/main" id="{4FD1F235-8D34-4E35-9542-49C6A855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325">
                <a:extLst>
                  <a:ext uri="{FF2B5EF4-FFF2-40B4-BE49-F238E27FC236}">
                    <a16:creationId xmlns:a16="http://schemas.microsoft.com/office/drawing/2014/main" id="{A1F473E2-226F-406E-AE35-1C66CADF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326">
                <a:extLst>
                  <a:ext uri="{FF2B5EF4-FFF2-40B4-BE49-F238E27FC236}">
                    <a16:creationId xmlns:a16="http://schemas.microsoft.com/office/drawing/2014/main" id="{3F7EE27A-BA92-4772-AD1A-6CC0405D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327">
                <a:extLst>
                  <a:ext uri="{FF2B5EF4-FFF2-40B4-BE49-F238E27FC236}">
                    <a16:creationId xmlns:a16="http://schemas.microsoft.com/office/drawing/2014/main" id="{FDDEC407-01E8-498A-A454-B5838418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1328">
                <a:extLst>
                  <a:ext uri="{FF2B5EF4-FFF2-40B4-BE49-F238E27FC236}">
                    <a16:creationId xmlns:a16="http://schemas.microsoft.com/office/drawing/2014/main" id="{85A40E19-B0B4-4386-9ED3-BD777B85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329">
                <a:extLst>
                  <a:ext uri="{FF2B5EF4-FFF2-40B4-BE49-F238E27FC236}">
                    <a16:creationId xmlns:a16="http://schemas.microsoft.com/office/drawing/2014/main" id="{F6CBD494-6FFE-46DB-B266-995ADB63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330">
                <a:extLst>
                  <a:ext uri="{FF2B5EF4-FFF2-40B4-BE49-F238E27FC236}">
                    <a16:creationId xmlns:a16="http://schemas.microsoft.com/office/drawing/2014/main" id="{61B965A3-4AD4-4556-A520-296BEB3B8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Rectangle 1331">
                <a:extLst>
                  <a:ext uri="{FF2B5EF4-FFF2-40B4-BE49-F238E27FC236}">
                    <a16:creationId xmlns:a16="http://schemas.microsoft.com/office/drawing/2014/main" id="{16DEE9D1-57BA-4AC7-989E-D14F74F8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1332">
                <a:extLst>
                  <a:ext uri="{FF2B5EF4-FFF2-40B4-BE49-F238E27FC236}">
                    <a16:creationId xmlns:a16="http://schemas.microsoft.com/office/drawing/2014/main" id="{068D6173-8861-461B-84FE-043F2198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333">
                <a:extLst>
                  <a:ext uri="{FF2B5EF4-FFF2-40B4-BE49-F238E27FC236}">
                    <a16:creationId xmlns:a16="http://schemas.microsoft.com/office/drawing/2014/main" id="{23F111B4-DC6C-4762-BFBD-B57D24A8A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334">
                <a:extLst>
                  <a:ext uri="{FF2B5EF4-FFF2-40B4-BE49-F238E27FC236}">
                    <a16:creationId xmlns:a16="http://schemas.microsoft.com/office/drawing/2014/main" id="{583479EC-234A-417D-BAC0-5848726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335">
                <a:extLst>
                  <a:ext uri="{FF2B5EF4-FFF2-40B4-BE49-F238E27FC236}">
                    <a16:creationId xmlns:a16="http://schemas.microsoft.com/office/drawing/2014/main" id="{F68DD235-6EBA-4F70-84E0-3176639D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336">
                <a:extLst>
                  <a:ext uri="{FF2B5EF4-FFF2-40B4-BE49-F238E27FC236}">
                    <a16:creationId xmlns:a16="http://schemas.microsoft.com/office/drawing/2014/main" id="{A081F7FB-C88E-47D9-82E2-F151E4FA9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337">
                <a:extLst>
                  <a:ext uri="{FF2B5EF4-FFF2-40B4-BE49-F238E27FC236}">
                    <a16:creationId xmlns:a16="http://schemas.microsoft.com/office/drawing/2014/main" id="{34CA565A-C5A5-49CE-A342-6AABBB41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338">
                <a:extLst>
                  <a:ext uri="{FF2B5EF4-FFF2-40B4-BE49-F238E27FC236}">
                    <a16:creationId xmlns:a16="http://schemas.microsoft.com/office/drawing/2014/main" id="{770656AA-5AD5-411A-B378-33376FD8E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339">
                <a:extLst>
                  <a:ext uri="{FF2B5EF4-FFF2-40B4-BE49-F238E27FC236}">
                    <a16:creationId xmlns:a16="http://schemas.microsoft.com/office/drawing/2014/main" id="{83889910-E623-4A0B-A6BC-A1755D22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340">
                <a:extLst>
                  <a:ext uri="{FF2B5EF4-FFF2-40B4-BE49-F238E27FC236}">
                    <a16:creationId xmlns:a16="http://schemas.microsoft.com/office/drawing/2014/main" id="{BC6CCB1B-65CD-4016-8AC5-9F107F0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341">
                <a:extLst>
                  <a:ext uri="{FF2B5EF4-FFF2-40B4-BE49-F238E27FC236}">
                    <a16:creationId xmlns:a16="http://schemas.microsoft.com/office/drawing/2014/main" id="{5D84CA1E-CA4B-4793-89BB-F06C5025E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342">
                <a:extLst>
                  <a:ext uri="{FF2B5EF4-FFF2-40B4-BE49-F238E27FC236}">
                    <a16:creationId xmlns:a16="http://schemas.microsoft.com/office/drawing/2014/main" id="{89EDBCD3-F148-4F20-B1AB-590FF269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343">
                <a:extLst>
                  <a:ext uri="{FF2B5EF4-FFF2-40B4-BE49-F238E27FC236}">
                    <a16:creationId xmlns:a16="http://schemas.microsoft.com/office/drawing/2014/main" id="{B5F42F98-F053-4F9E-83DC-21D2EB1D4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344">
                <a:extLst>
                  <a:ext uri="{FF2B5EF4-FFF2-40B4-BE49-F238E27FC236}">
                    <a16:creationId xmlns:a16="http://schemas.microsoft.com/office/drawing/2014/main" id="{526FAB80-1EA7-464D-8EE1-197F9D81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345">
                <a:extLst>
                  <a:ext uri="{FF2B5EF4-FFF2-40B4-BE49-F238E27FC236}">
                    <a16:creationId xmlns:a16="http://schemas.microsoft.com/office/drawing/2014/main" id="{288EAEDB-948B-43EE-B873-FE8744ED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346">
                <a:extLst>
                  <a:ext uri="{FF2B5EF4-FFF2-40B4-BE49-F238E27FC236}">
                    <a16:creationId xmlns:a16="http://schemas.microsoft.com/office/drawing/2014/main" id="{62416E09-A17D-431C-8653-12C2077F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347">
                <a:extLst>
                  <a:ext uri="{FF2B5EF4-FFF2-40B4-BE49-F238E27FC236}">
                    <a16:creationId xmlns:a16="http://schemas.microsoft.com/office/drawing/2014/main" id="{E685B6C3-F6D6-4313-BF3D-A95A51B4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348">
                <a:extLst>
                  <a:ext uri="{FF2B5EF4-FFF2-40B4-BE49-F238E27FC236}">
                    <a16:creationId xmlns:a16="http://schemas.microsoft.com/office/drawing/2014/main" id="{1811B956-1A3F-4828-BA2C-1E9B32F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349">
                <a:extLst>
                  <a:ext uri="{FF2B5EF4-FFF2-40B4-BE49-F238E27FC236}">
                    <a16:creationId xmlns:a16="http://schemas.microsoft.com/office/drawing/2014/main" id="{FA8F2234-30D0-4A94-A06B-B2BFF8F2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350">
                <a:extLst>
                  <a:ext uri="{FF2B5EF4-FFF2-40B4-BE49-F238E27FC236}">
                    <a16:creationId xmlns:a16="http://schemas.microsoft.com/office/drawing/2014/main" id="{4FF09429-54B6-496D-91F0-6A2FBF51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351">
                <a:extLst>
                  <a:ext uri="{FF2B5EF4-FFF2-40B4-BE49-F238E27FC236}">
                    <a16:creationId xmlns:a16="http://schemas.microsoft.com/office/drawing/2014/main" id="{9245D2A5-28C1-4BE2-A048-8A483B05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352">
                <a:extLst>
                  <a:ext uri="{FF2B5EF4-FFF2-40B4-BE49-F238E27FC236}">
                    <a16:creationId xmlns:a16="http://schemas.microsoft.com/office/drawing/2014/main" id="{41D593C0-C216-4E3F-8AEE-4B8947B50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353">
                <a:extLst>
                  <a:ext uri="{FF2B5EF4-FFF2-40B4-BE49-F238E27FC236}">
                    <a16:creationId xmlns:a16="http://schemas.microsoft.com/office/drawing/2014/main" id="{DBC7D52A-11CF-43C7-A966-730E96FF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354">
                <a:extLst>
                  <a:ext uri="{FF2B5EF4-FFF2-40B4-BE49-F238E27FC236}">
                    <a16:creationId xmlns:a16="http://schemas.microsoft.com/office/drawing/2014/main" id="{7C4928A4-EB38-4915-9963-F4F5D869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355">
                <a:extLst>
                  <a:ext uri="{FF2B5EF4-FFF2-40B4-BE49-F238E27FC236}">
                    <a16:creationId xmlns:a16="http://schemas.microsoft.com/office/drawing/2014/main" id="{100FEA30-1559-40CD-9F43-F6162731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356">
                <a:extLst>
                  <a:ext uri="{FF2B5EF4-FFF2-40B4-BE49-F238E27FC236}">
                    <a16:creationId xmlns:a16="http://schemas.microsoft.com/office/drawing/2014/main" id="{68B2B8BA-81E8-4AAA-8FA6-825AE6D56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357">
                <a:extLst>
                  <a:ext uri="{FF2B5EF4-FFF2-40B4-BE49-F238E27FC236}">
                    <a16:creationId xmlns:a16="http://schemas.microsoft.com/office/drawing/2014/main" id="{13CA310C-3E09-48B4-A73F-2D2B09949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358">
                <a:extLst>
                  <a:ext uri="{FF2B5EF4-FFF2-40B4-BE49-F238E27FC236}">
                    <a16:creationId xmlns:a16="http://schemas.microsoft.com/office/drawing/2014/main" id="{FF9FBC30-7FE3-485A-8F49-A8F65DA8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359">
                <a:extLst>
                  <a:ext uri="{FF2B5EF4-FFF2-40B4-BE49-F238E27FC236}">
                    <a16:creationId xmlns:a16="http://schemas.microsoft.com/office/drawing/2014/main" id="{6F84BE31-C0CA-4709-B4A5-7A94EBBA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360">
                <a:extLst>
                  <a:ext uri="{FF2B5EF4-FFF2-40B4-BE49-F238E27FC236}">
                    <a16:creationId xmlns:a16="http://schemas.microsoft.com/office/drawing/2014/main" id="{AF0206D5-B6F8-464B-B03D-65847923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361">
                <a:extLst>
                  <a:ext uri="{FF2B5EF4-FFF2-40B4-BE49-F238E27FC236}">
                    <a16:creationId xmlns:a16="http://schemas.microsoft.com/office/drawing/2014/main" id="{4E575A37-8B5D-4B5E-B231-E5BA2E96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362">
                <a:extLst>
                  <a:ext uri="{FF2B5EF4-FFF2-40B4-BE49-F238E27FC236}">
                    <a16:creationId xmlns:a16="http://schemas.microsoft.com/office/drawing/2014/main" id="{85C98048-8164-4C6D-8ED9-19B0181E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363">
                <a:extLst>
                  <a:ext uri="{FF2B5EF4-FFF2-40B4-BE49-F238E27FC236}">
                    <a16:creationId xmlns:a16="http://schemas.microsoft.com/office/drawing/2014/main" id="{87988231-0487-4592-8FFA-B687F427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364">
                <a:extLst>
                  <a:ext uri="{FF2B5EF4-FFF2-40B4-BE49-F238E27FC236}">
                    <a16:creationId xmlns:a16="http://schemas.microsoft.com/office/drawing/2014/main" id="{6A9468AE-09E7-4F30-88CD-F6AE112F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365">
                <a:extLst>
                  <a:ext uri="{FF2B5EF4-FFF2-40B4-BE49-F238E27FC236}">
                    <a16:creationId xmlns:a16="http://schemas.microsoft.com/office/drawing/2014/main" id="{D00CAA4B-852A-446F-B009-1E3355AF0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366">
                <a:extLst>
                  <a:ext uri="{FF2B5EF4-FFF2-40B4-BE49-F238E27FC236}">
                    <a16:creationId xmlns:a16="http://schemas.microsoft.com/office/drawing/2014/main" id="{42E6B3C5-704B-473E-9102-1FBDA983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367">
                <a:extLst>
                  <a:ext uri="{FF2B5EF4-FFF2-40B4-BE49-F238E27FC236}">
                    <a16:creationId xmlns:a16="http://schemas.microsoft.com/office/drawing/2014/main" id="{F605EF3A-7D72-4FC3-854B-C8276E0D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368">
                <a:extLst>
                  <a:ext uri="{FF2B5EF4-FFF2-40B4-BE49-F238E27FC236}">
                    <a16:creationId xmlns:a16="http://schemas.microsoft.com/office/drawing/2014/main" id="{16FE0828-8FEF-4420-B7E1-CCB51025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369">
                <a:extLst>
                  <a:ext uri="{FF2B5EF4-FFF2-40B4-BE49-F238E27FC236}">
                    <a16:creationId xmlns:a16="http://schemas.microsoft.com/office/drawing/2014/main" id="{41D8BBD6-DB5C-4C5A-A06F-CD2170F1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370">
                <a:extLst>
                  <a:ext uri="{FF2B5EF4-FFF2-40B4-BE49-F238E27FC236}">
                    <a16:creationId xmlns:a16="http://schemas.microsoft.com/office/drawing/2014/main" id="{6B3360A8-84A9-4B16-B317-70FD5221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371">
                <a:extLst>
                  <a:ext uri="{FF2B5EF4-FFF2-40B4-BE49-F238E27FC236}">
                    <a16:creationId xmlns:a16="http://schemas.microsoft.com/office/drawing/2014/main" id="{5CFC43CE-E581-481E-B990-C76D949A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372">
                <a:extLst>
                  <a:ext uri="{FF2B5EF4-FFF2-40B4-BE49-F238E27FC236}">
                    <a16:creationId xmlns:a16="http://schemas.microsoft.com/office/drawing/2014/main" id="{89E87555-E9ED-4BF3-A641-BCF6AE9C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373">
                <a:extLst>
                  <a:ext uri="{FF2B5EF4-FFF2-40B4-BE49-F238E27FC236}">
                    <a16:creationId xmlns:a16="http://schemas.microsoft.com/office/drawing/2014/main" id="{3C82E770-1D2B-4A2F-A2A4-4AE1880F0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374">
                <a:extLst>
                  <a:ext uri="{FF2B5EF4-FFF2-40B4-BE49-F238E27FC236}">
                    <a16:creationId xmlns:a16="http://schemas.microsoft.com/office/drawing/2014/main" id="{74FEA655-B791-4B12-9DA5-784EFCE8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375">
                <a:extLst>
                  <a:ext uri="{FF2B5EF4-FFF2-40B4-BE49-F238E27FC236}">
                    <a16:creationId xmlns:a16="http://schemas.microsoft.com/office/drawing/2014/main" id="{662B0F85-39D0-434B-9F01-AF1CD02C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376">
                <a:extLst>
                  <a:ext uri="{FF2B5EF4-FFF2-40B4-BE49-F238E27FC236}">
                    <a16:creationId xmlns:a16="http://schemas.microsoft.com/office/drawing/2014/main" id="{C61471EA-3957-4133-B33A-34ECECB5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377">
                <a:extLst>
                  <a:ext uri="{FF2B5EF4-FFF2-40B4-BE49-F238E27FC236}">
                    <a16:creationId xmlns:a16="http://schemas.microsoft.com/office/drawing/2014/main" id="{6B9C2AA5-47E0-4280-9D1A-257FC8E2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378">
                <a:extLst>
                  <a:ext uri="{FF2B5EF4-FFF2-40B4-BE49-F238E27FC236}">
                    <a16:creationId xmlns:a16="http://schemas.microsoft.com/office/drawing/2014/main" id="{B4AE72B0-0E7B-46DF-A1AD-C198F7C5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379">
                <a:extLst>
                  <a:ext uri="{FF2B5EF4-FFF2-40B4-BE49-F238E27FC236}">
                    <a16:creationId xmlns:a16="http://schemas.microsoft.com/office/drawing/2014/main" id="{FB7EC492-311F-49A1-AA1F-4842B428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380">
                <a:extLst>
                  <a:ext uri="{FF2B5EF4-FFF2-40B4-BE49-F238E27FC236}">
                    <a16:creationId xmlns:a16="http://schemas.microsoft.com/office/drawing/2014/main" id="{61636FB3-87EA-468D-A709-DF319D5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381">
                <a:extLst>
                  <a:ext uri="{FF2B5EF4-FFF2-40B4-BE49-F238E27FC236}">
                    <a16:creationId xmlns:a16="http://schemas.microsoft.com/office/drawing/2014/main" id="{E060F50E-FFA4-43E3-82CC-79A26DCF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382">
                <a:extLst>
                  <a:ext uri="{FF2B5EF4-FFF2-40B4-BE49-F238E27FC236}">
                    <a16:creationId xmlns:a16="http://schemas.microsoft.com/office/drawing/2014/main" id="{49672705-BB5E-467B-9286-11147EF9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Line 1383">
                <a:extLst>
                  <a:ext uri="{FF2B5EF4-FFF2-40B4-BE49-F238E27FC236}">
                    <a16:creationId xmlns:a16="http://schemas.microsoft.com/office/drawing/2014/main" id="{98907AC7-B9B9-46D8-8185-820FCE754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Line 1384">
                <a:extLst>
                  <a:ext uri="{FF2B5EF4-FFF2-40B4-BE49-F238E27FC236}">
                    <a16:creationId xmlns:a16="http://schemas.microsoft.com/office/drawing/2014/main" id="{C0BA0E91-7CA1-426E-B8D0-D9D65E2A2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385">
                <a:extLst>
                  <a:ext uri="{FF2B5EF4-FFF2-40B4-BE49-F238E27FC236}">
                    <a16:creationId xmlns:a16="http://schemas.microsoft.com/office/drawing/2014/main" id="{803C01FA-8E18-46F2-8B99-D393E87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386">
                <a:extLst>
                  <a:ext uri="{FF2B5EF4-FFF2-40B4-BE49-F238E27FC236}">
                    <a16:creationId xmlns:a16="http://schemas.microsoft.com/office/drawing/2014/main" id="{B8C01C3A-19C9-40E0-9F82-770074C8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387">
                <a:extLst>
                  <a:ext uri="{FF2B5EF4-FFF2-40B4-BE49-F238E27FC236}">
                    <a16:creationId xmlns:a16="http://schemas.microsoft.com/office/drawing/2014/main" id="{2320DC88-5EBA-413B-8E6A-1D5291BB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388">
                <a:extLst>
                  <a:ext uri="{FF2B5EF4-FFF2-40B4-BE49-F238E27FC236}">
                    <a16:creationId xmlns:a16="http://schemas.microsoft.com/office/drawing/2014/main" id="{39E46CFE-BFD8-4D35-9633-DBE5592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389">
                <a:extLst>
                  <a:ext uri="{FF2B5EF4-FFF2-40B4-BE49-F238E27FC236}">
                    <a16:creationId xmlns:a16="http://schemas.microsoft.com/office/drawing/2014/main" id="{9E720D26-AEB4-4D52-A08B-A71021FA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5331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02 - 40pt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6"/>
          <p:cNvSpPr>
            <a:spLocks noGrp="1"/>
          </p:cNvSpPr>
          <p:nvPr>
            <p:ph type="body" sz="quarter" idx="15" hasCustomPrompt="1"/>
          </p:nvPr>
        </p:nvSpPr>
        <p:spPr>
          <a:xfrm>
            <a:off x="513629" y="4149080"/>
            <a:ext cx="2702051" cy="82455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55%</a:t>
            </a:r>
            <a:endParaRPr lang="en-US" dirty="0"/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630" y="4973633"/>
            <a:ext cx="2702050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7" name="Text Placeholder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630" y="2348879"/>
            <a:ext cx="2702050" cy="18002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8" name="Text Placeholder 11"/>
          <p:cNvSpPr>
            <a:spLocks noGrp="1"/>
          </p:cNvSpPr>
          <p:nvPr>
            <p:ph type="body" sz="quarter" idx="18" hasCustomPrompt="1"/>
          </p:nvPr>
        </p:nvSpPr>
        <p:spPr>
          <a:xfrm>
            <a:off x="513630" y="1844823"/>
            <a:ext cx="2702050" cy="50405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Title here 18pt</a:t>
            </a:r>
            <a:endParaRPr lang="en-US" dirty="0"/>
          </a:p>
        </p:txBody>
      </p:sp>
      <p:grpSp>
        <p:nvGrpSpPr>
          <p:cNvPr id="1403" name="Group 1402">
            <a:extLst>
              <a:ext uri="{FF2B5EF4-FFF2-40B4-BE49-F238E27FC236}">
                <a16:creationId xmlns:a16="http://schemas.microsoft.com/office/drawing/2014/main" id="{BA00C8B9-C4B2-4E30-941C-057642D236E1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404" name="Group 1210">
              <a:extLst>
                <a:ext uri="{FF2B5EF4-FFF2-40B4-BE49-F238E27FC236}">
                  <a16:creationId xmlns:a16="http://schemas.microsoft.com/office/drawing/2014/main" id="{C6F1F050-8CBD-4C24-8053-7095CEAB5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2589" name="Freeform 1081">
                <a:extLst>
                  <a:ext uri="{FF2B5EF4-FFF2-40B4-BE49-F238E27FC236}">
                    <a16:creationId xmlns:a16="http://schemas.microsoft.com/office/drawing/2014/main" id="{59C0C203-CFFE-4F37-BC64-2153616C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0" name="Freeform 1010">
                <a:extLst>
                  <a:ext uri="{FF2B5EF4-FFF2-40B4-BE49-F238E27FC236}">
                    <a16:creationId xmlns:a16="http://schemas.microsoft.com/office/drawing/2014/main" id="{B6AEAD18-DEA5-44B5-9E5B-B74B30387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Freeform 1011">
                <a:extLst>
                  <a:ext uri="{FF2B5EF4-FFF2-40B4-BE49-F238E27FC236}">
                    <a16:creationId xmlns:a16="http://schemas.microsoft.com/office/drawing/2014/main" id="{AEE759F6-32B3-43B2-A71D-455C582D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2" name="Freeform 1012">
                <a:extLst>
                  <a:ext uri="{FF2B5EF4-FFF2-40B4-BE49-F238E27FC236}">
                    <a16:creationId xmlns:a16="http://schemas.microsoft.com/office/drawing/2014/main" id="{FC0ED774-30AE-4C1E-A689-69BA034E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3" name="Freeform 1013">
                <a:extLst>
                  <a:ext uri="{FF2B5EF4-FFF2-40B4-BE49-F238E27FC236}">
                    <a16:creationId xmlns:a16="http://schemas.microsoft.com/office/drawing/2014/main" id="{F6F7EB43-CFB2-4485-BB2C-27CD9F53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4" name="Freeform 1014">
                <a:extLst>
                  <a:ext uri="{FF2B5EF4-FFF2-40B4-BE49-F238E27FC236}">
                    <a16:creationId xmlns:a16="http://schemas.microsoft.com/office/drawing/2014/main" id="{50080703-C2D6-4B6A-AD1D-3512FFF45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5" name="Freeform 1015">
                <a:extLst>
                  <a:ext uri="{FF2B5EF4-FFF2-40B4-BE49-F238E27FC236}">
                    <a16:creationId xmlns:a16="http://schemas.microsoft.com/office/drawing/2014/main" id="{9C33FC7E-E941-4BE4-819E-0534AF987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6" name="Freeform 1016">
                <a:extLst>
                  <a:ext uri="{FF2B5EF4-FFF2-40B4-BE49-F238E27FC236}">
                    <a16:creationId xmlns:a16="http://schemas.microsoft.com/office/drawing/2014/main" id="{3583C8EA-9C6A-4705-8492-BBBF1B79B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7" name="Freeform 1017">
                <a:extLst>
                  <a:ext uri="{FF2B5EF4-FFF2-40B4-BE49-F238E27FC236}">
                    <a16:creationId xmlns:a16="http://schemas.microsoft.com/office/drawing/2014/main" id="{8DF745A7-7A59-46D6-BB36-515B70AC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8" name="Freeform 1018">
                <a:extLst>
                  <a:ext uri="{FF2B5EF4-FFF2-40B4-BE49-F238E27FC236}">
                    <a16:creationId xmlns:a16="http://schemas.microsoft.com/office/drawing/2014/main" id="{D6C70FCB-57E8-4727-A7AD-982C3003E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9" name="Freeform 1019">
                <a:extLst>
                  <a:ext uri="{FF2B5EF4-FFF2-40B4-BE49-F238E27FC236}">
                    <a16:creationId xmlns:a16="http://schemas.microsoft.com/office/drawing/2014/main" id="{F8A3F957-BD74-4305-AC9D-A93DED10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0" name="Freeform 1020">
                <a:extLst>
                  <a:ext uri="{FF2B5EF4-FFF2-40B4-BE49-F238E27FC236}">
                    <a16:creationId xmlns:a16="http://schemas.microsoft.com/office/drawing/2014/main" id="{5BFC70A4-9C62-46C1-88A7-2B54E9CF5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1" name="Freeform 1021">
                <a:extLst>
                  <a:ext uri="{FF2B5EF4-FFF2-40B4-BE49-F238E27FC236}">
                    <a16:creationId xmlns:a16="http://schemas.microsoft.com/office/drawing/2014/main" id="{31F4B438-2049-469A-9361-5E0AFFB0B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2" name="Freeform 1022">
                <a:extLst>
                  <a:ext uri="{FF2B5EF4-FFF2-40B4-BE49-F238E27FC236}">
                    <a16:creationId xmlns:a16="http://schemas.microsoft.com/office/drawing/2014/main" id="{6FF1F377-3DAD-4A9F-961C-9D34E58F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3" name="Freeform 1023">
                <a:extLst>
                  <a:ext uri="{FF2B5EF4-FFF2-40B4-BE49-F238E27FC236}">
                    <a16:creationId xmlns:a16="http://schemas.microsoft.com/office/drawing/2014/main" id="{C9820C2B-92BC-47CA-8C27-5CE4389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4" name="Freeform 1024">
                <a:extLst>
                  <a:ext uri="{FF2B5EF4-FFF2-40B4-BE49-F238E27FC236}">
                    <a16:creationId xmlns:a16="http://schemas.microsoft.com/office/drawing/2014/main" id="{83E43E0B-47CD-411F-BCA3-19FF4C71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5" name="Freeform 1025">
                <a:extLst>
                  <a:ext uri="{FF2B5EF4-FFF2-40B4-BE49-F238E27FC236}">
                    <a16:creationId xmlns:a16="http://schemas.microsoft.com/office/drawing/2014/main" id="{D7D12E97-AE75-4321-A367-DE912D1B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6" name="Freeform 1026">
                <a:extLst>
                  <a:ext uri="{FF2B5EF4-FFF2-40B4-BE49-F238E27FC236}">
                    <a16:creationId xmlns:a16="http://schemas.microsoft.com/office/drawing/2014/main" id="{89888B00-2C6C-4FCB-A3BA-BD40DD526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7" name="Freeform 1027">
                <a:extLst>
                  <a:ext uri="{FF2B5EF4-FFF2-40B4-BE49-F238E27FC236}">
                    <a16:creationId xmlns:a16="http://schemas.microsoft.com/office/drawing/2014/main" id="{FA152715-0576-4011-B8EC-22C33A97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8" name="Freeform 1028">
                <a:extLst>
                  <a:ext uri="{FF2B5EF4-FFF2-40B4-BE49-F238E27FC236}">
                    <a16:creationId xmlns:a16="http://schemas.microsoft.com/office/drawing/2014/main" id="{18EB02B4-A11C-4310-8FAD-B8BCC1A7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Freeform 1029">
                <a:extLst>
                  <a:ext uri="{FF2B5EF4-FFF2-40B4-BE49-F238E27FC236}">
                    <a16:creationId xmlns:a16="http://schemas.microsoft.com/office/drawing/2014/main" id="{18560EAD-4933-4A1A-8112-333C41F81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Freeform 1030">
                <a:extLst>
                  <a:ext uri="{FF2B5EF4-FFF2-40B4-BE49-F238E27FC236}">
                    <a16:creationId xmlns:a16="http://schemas.microsoft.com/office/drawing/2014/main" id="{792F0A4A-A945-4835-A00E-CF91052E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Freeform 1031">
                <a:extLst>
                  <a:ext uri="{FF2B5EF4-FFF2-40B4-BE49-F238E27FC236}">
                    <a16:creationId xmlns:a16="http://schemas.microsoft.com/office/drawing/2014/main" id="{6102F3EE-3E1A-4E98-BDBA-79FAA5BC6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Freeform 1032">
                <a:extLst>
                  <a:ext uri="{FF2B5EF4-FFF2-40B4-BE49-F238E27FC236}">
                    <a16:creationId xmlns:a16="http://schemas.microsoft.com/office/drawing/2014/main" id="{40802872-C1D6-4466-81B2-B4DA4A0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Freeform 1033">
                <a:extLst>
                  <a:ext uri="{FF2B5EF4-FFF2-40B4-BE49-F238E27FC236}">
                    <a16:creationId xmlns:a16="http://schemas.microsoft.com/office/drawing/2014/main" id="{5273246C-8937-4F0F-BBFC-E8ECE7DB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Freeform 1034">
                <a:extLst>
                  <a:ext uri="{FF2B5EF4-FFF2-40B4-BE49-F238E27FC236}">
                    <a16:creationId xmlns:a16="http://schemas.microsoft.com/office/drawing/2014/main" id="{B5317D9A-5124-4E76-AD63-E970882DC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Freeform 1035">
                <a:extLst>
                  <a:ext uri="{FF2B5EF4-FFF2-40B4-BE49-F238E27FC236}">
                    <a16:creationId xmlns:a16="http://schemas.microsoft.com/office/drawing/2014/main" id="{7641FBC8-FD1D-4996-9E0D-D3A1F61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Freeform 1036">
                <a:extLst>
                  <a:ext uri="{FF2B5EF4-FFF2-40B4-BE49-F238E27FC236}">
                    <a16:creationId xmlns:a16="http://schemas.microsoft.com/office/drawing/2014/main" id="{1446B389-365F-408D-B3A4-C99FDCB7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Freeform 1037">
                <a:extLst>
                  <a:ext uri="{FF2B5EF4-FFF2-40B4-BE49-F238E27FC236}">
                    <a16:creationId xmlns:a16="http://schemas.microsoft.com/office/drawing/2014/main" id="{4813E3A7-7EFE-4A58-84BE-AE064EBA1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Freeform 1038">
                <a:extLst>
                  <a:ext uri="{FF2B5EF4-FFF2-40B4-BE49-F238E27FC236}">
                    <a16:creationId xmlns:a16="http://schemas.microsoft.com/office/drawing/2014/main" id="{6E29ED68-9E89-447D-A998-248C9AE8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Line 1039">
                <a:extLst>
                  <a:ext uri="{FF2B5EF4-FFF2-40B4-BE49-F238E27FC236}">
                    <a16:creationId xmlns:a16="http://schemas.microsoft.com/office/drawing/2014/main" id="{34B6FF54-5BEC-4093-B887-D99BACA0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Line 1040">
                <a:extLst>
                  <a:ext uri="{FF2B5EF4-FFF2-40B4-BE49-F238E27FC236}">
                    <a16:creationId xmlns:a16="http://schemas.microsoft.com/office/drawing/2014/main" id="{314BE619-E839-4F4D-91BB-A146BA5B9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Freeform 1041">
                <a:extLst>
                  <a:ext uri="{FF2B5EF4-FFF2-40B4-BE49-F238E27FC236}">
                    <a16:creationId xmlns:a16="http://schemas.microsoft.com/office/drawing/2014/main" id="{B0312E13-BD07-4238-9782-4F64CDE80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Freeform 1042">
                <a:extLst>
                  <a:ext uri="{FF2B5EF4-FFF2-40B4-BE49-F238E27FC236}">
                    <a16:creationId xmlns:a16="http://schemas.microsoft.com/office/drawing/2014/main" id="{AC43415E-4844-4E10-B29F-6B18FB3D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Freeform 1043">
                <a:extLst>
                  <a:ext uri="{FF2B5EF4-FFF2-40B4-BE49-F238E27FC236}">
                    <a16:creationId xmlns:a16="http://schemas.microsoft.com/office/drawing/2014/main" id="{F2EAACAE-1001-4E3A-A176-8E423EB4C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Freeform 1044">
                <a:extLst>
                  <a:ext uri="{FF2B5EF4-FFF2-40B4-BE49-F238E27FC236}">
                    <a16:creationId xmlns:a16="http://schemas.microsoft.com/office/drawing/2014/main" id="{673333AA-6B20-4D32-B20D-07D77316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Freeform 1045">
                <a:extLst>
                  <a:ext uri="{FF2B5EF4-FFF2-40B4-BE49-F238E27FC236}">
                    <a16:creationId xmlns:a16="http://schemas.microsoft.com/office/drawing/2014/main" id="{ACE23343-1770-4083-BE73-5DFCA8A2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Freeform 1046">
                <a:extLst>
                  <a:ext uri="{FF2B5EF4-FFF2-40B4-BE49-F238E27FC236}">
                    <a16:creationId xmlns:a16="http://schemas.microsoft.com/office/drawing/2014/main" id="{DEF36820-DE9F-490A-97B1-CC5248A3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Freeform 1047">
                <a:extLst>
                  <a:ext uri="{FF2B5EF4-FFF2-40B4-BE49-F238E27FC236}">
                    <a16:creationId xmlns:a16="http://schemas.microsoft.com/office/drawing/2014/main" id="{07EEE741-4215-471A-8175-B1150FF1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Freeform 1048">
                <a:extLst>
                  <a:ext uri="{FF2B5EF4-FFF2-40B4-BE49-F238E27FC236}">
                    <a16:creationId xmlns:a16="http://schemas.microsoft.com/office/drawing/2014/main" id="{84D997FF-3E5A-4F02-BA41-3DCDF82E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Freeform 1049">
                <a:extLst>
                  <a:ext uri="{FF2B5EF4-FFF2-40B4-BE49-F238E27FC236}">
                    <a16:creationId xmlns:a16="http://schemas.microsoft.com/office/drawing/2014/main" id="{25229C1F-BFCE-4D28-AF67-B97ED20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Freeform 1050">
                <a:extLst>
                  <a:ext uri="{FF2B5EF4-FFF2-40B4-BE49-F238E27FC236}">
                    <a16:creationId xmlns:a16="http://schemas.microsoft.com/office/drawing/2014/main" id="{4D6CEBF0-BF28-45FE-BCD2-C6FC2248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Freeform 1051">
                <a:extLst>
                  <a:ext uri="{FF2B5EF4-FFF2-40B4-BE49-F238E27FC236}">
                    <a16:creationId xmlns:a16="http://schemas.microsoft.com/office/drawing/2014/main" id="{0ECD12C9-A493-4372-8D11-D1B27B5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Freeform 1052">
                <a:extLst>
                  <a:ext uri="{FF2B5EF4-FFF2-40B4-BE49-F238E27FC236}">
                    <a16:creationId xmlns:a16="http://schemas.microsoft.com/office/drawing/2014/main" id="{035E9188-586A-4EAB-99ED-8755660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Freeform 1053">
                <a:extLst>
                  <a:ext uri="{FF2B5EF4-FFF2-40B4-BE49-F238E27FC236}">
                    <a16:creationId xmlns:a16="http://schemas.microsoft.com/office/drawing/2014/main" id="{5B05A313-6074-4C54-A74F-408B271E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Freeform 1054">
                <a:extLst>
                  <a:ext uri="{FF2B5EF4-FFF2-40B4-BE49-F238E27FC236}">
                    <a16:creationId xmlns:a16="http://schemas.microsoft.com/office/drawing/2014/main" id="{C3AB8EBB-8DE2-4250-90F1-49D415DA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Freeform 1055">
                <a:extLst>
                  <a:ext uri="{FF2B5EF4-FFF2-40B4-BE49-F238E27FC236}">
                    <a16:creationId xmlns:a16="http://schemas.microsoft.com/office/drawing/2014/main" id="{616FC935-78E4-478F-A558-FF01A813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Freeform 1056">
                <a:extLst>
                  <a:ext uri="{FF2B5EF4-FFF2-40B4-BE49-F238E27FC236}">
                    <a16:creationId xmlns:a16="http://schemas.microsoft.com/office/drawing/2014/main" id="{036A371F-B0DC-4680-8406-E7F82B33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Freeform 1057">
                <a:extLst>
                  <a:ext uri="{FF2B5EF4-FFF2-40B4-BE49-F238E27FC236}">
                    <a16:creationId xmlns:a16="http://schemas.microsoft.com/office/drawing/2014/main" id="{B57A776C-87DE-4ECB-97B9-27172E16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Freeform 1058">
                <a:extLst>
                  <a:ext uri="{FF2B5EF4-FFF2-40B4-BE49-F238E27FC236}">
                    <a16:creationId xmlns:a16="http://schemas.microsoft.com/office/drawing/2014/main" id="{C8049EA9-BB1D-478F-8343-1F0F89C4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Freeform 1059">
                <a:extLst>
                  <a:ext uri="{FF2B5EF4-FFF2-40B4-BE49-F238E27FC236}">
                    <a16:creationId xmlns:a16="http://schemas.microsoft.com/office/drawing/2014/main" id="{5D887970-9DBE-443E-86E2-B19907131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Freeform 1060">
                <a:extLst>
                  <a:ext uri="{FF2B5EF4-FFF2-40B4-BE49-F238E27FC236}">
                    <a16:creationId xmlns:a16="http://schemas.microsoft.com/office/drawing/2014/main" id="{C432291D-DDD6-4EF9-AF75-F591D7AC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Freeform 1061">
                <a:extLst>
                  <a:ext uri="{FF2B5EF4-FFF2-40B4-BE49-F238E27FC236}">
                    <a16:creationId xmlns:a16="http://schemas.microsoft.com/office/drawing/2014/main" id="{B9F27AA1-C5BF-4787-A5FD-F83A9626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Freeform 1062">
                <a:extLst>
                  <a:ext uri="{FF2B5EF4-FFF2-40B4-BE49-F238E27FC236}">
                    <a16:creationId xmlns:a16="http://schemas.microsoft.com/office/drawing/2014/main" id="{958026E8-30FE-4B54-928B-26C602C5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Freeform 1063">
                <a:extLst>
                  <a:ext uri="{FF2B5EF4-FFF2-40B4-BE49-F238E27FC236}">
                    <a16:creationId xmlns:a16="http://schemas.microsoft.com/office/drawing/2014/main" id="{5F8B27B3-8CAD-443B-B5BF-7063151C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Freeform 1064">
                <a:extLst>
                  <a:ext uri="{FF2B5EF4-FFF2-40B4-BE49-F238E27FC236}">
                    <a16:creationId xmlns:a16="http://schemas.microsoft.com/office/drawing/2014/main" id="{9A65F559-A3DB-4041-AB8C-FA6D2F3B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Freeform 1065">
                <a:extLst>
                  <a:ext uri="{FF2B5EF4-FFF2-40B4-BE49-F238E27FC236}">
                    <a16:creationId xmlns:a16="http://schemas.microsoft.com/office/drawing/2014/main" id="{F0A9AFE5-035B-4DE5-B0E6-8BD80DC8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Freeform 1066">
                <a:extLst>
                  <a:ext uri="{FF2B5EF4-FFF2-40B4-BE49-F238E27FC236}">
                    <a16:creationId xmlns:a16="http://schemas.microsoft.com/office/drawing/2014/main" id="{E69C8CED-F382-412F-A34A-C8D19401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Freeform 1067">
                <a:extLst>
                  <a:ext uri="{FF2B5EF4-FFF2-40B4-BE49-F238E27FC236}">
                    <a16:creationId xmlns:a16="http://schemas.microsoft.com/office/drawing/2014/main" id="{446F9C9C-89A3-4B05-8949-57168B75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Freeform 1068">
                <a:extLst>
                  <a:ext uri="{FF2B5EF4-FFF2-40B4-BE49-F238E27FC236}">
                    <a16:creationId xmlns:a16="http://schemas.microsoft.com/office/drawing/2014/main" id="{A05C7D4B-AAB5-4ABB-A08A-C31CF0596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Freeform 1069">
                <a:extLst>
                  <a:ext uri="{FF2B5EF4-FFF2-40B4-BE49-F238E27FC236}">
                    <a16:creationId xmlns:a16="http://schemas.microsoft.com/office/drawing/2014/main" id="{A18840F9-D0B6-4C3C-89BC-A9E057E7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Freeform 1070">
                <a:extLst>
                  <a:ext uri="{FF2B5EF4-FFF2-40B4-BE49-F238E27FC236}">
                    <a16:creationId xmlns:a16="http://schemas.microsoft.com/office/drawing/2014/main" id="{3C3ECD89-B3F3-4B14-BBD8-3BFA6BEF5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Freeform 1071">
                <a:extLst>
                  <a:ext uri="{FF2B5EF4-FFF2-40B4-BE49-F238E27FC236}">
                    <a16:creationId xmlns:a16="http://schemas.microsoft.com/office/drawing/2014/main" id="{E9BB4A59-D3DB-4130-A76A-F56534E4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Freeform 1072">
                <a:extLst>
                  <a:ext uri="{FF2B5EF4-FFF2-40B4-BE49-F238E27FC236}">
                    <a16:creationId xmlns:a16="http://schemas.microsoft.com/office/drawing/2014/main" id="{B5D6DB52-F2DA-4EAD-B94D-C11BE68C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Freeform 1073">
                <a:extLst>
                  <a:ext uri="{FF2B5EF4-FFF2-40B4-BE49-F238E27FC236}">
                    <a16:creationId xmlns:a16="http://schemas.microsoft.com/office/drawing/2014/main" id="{6AA53764-0A24-4ED0-98C0-963833A5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Freeform 1074">
                <a:extLst>
                  <a:ext uri="{FF2B5EF4-FFF2-40B4-BE49-F238E27FC236}">
                    <a16:creationId xmlns:a16="http://schemas.microsoft.com/office/drawing/2014/main" id="{9BAD2F32-80AF-4630-A338-E03B3D68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Freeform 1075">
                <a:extLst>
                  <a:ext uri="{FF2B5EF4-FFF2-40B4-BE49-F238E27FC236}">
                    <a16:creationId xmlns:a16="http://schemas.microsoft.com/office/drawing/2014/main" id="{6BF4BF65-A3F5-4617-848A-27E94913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Freeform 1076">
                <a:extLst>
                  <a:ext uri="{FF2B5EF4-FFF2-40B4-BE49-F238E27FC236}">
                    <a16:creationId xmlns:a16="http://schemas.microsoft.com/office/drawing/2014/main" id="{C14709AE-9B57-44F9-ADEB-B41A4274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Freeform 1077">
                <a:extLst>
                  <a:ext uri="{FF2B5EF4-FFF2-40B4-BE49-F238E27FC236}">
                    <a16:creationId xmlns:a16="http://schemas.microsoft.com/office/drawing/2014/main" id="{1B4DA3ED-B5B1-4EBD-8965-A737723F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Freeform 1078">
                <a:extLst>
                  <a:ext uri="{FF2B5EF4-FFF2-40B4-BE49-F238E27FC236}">
                    <a16:creationId xmlns:a16="http://schemas.microsoft.com/office/drawing/2014/main" id="{03032870-0A1C-47D3-8D85-D08EF27D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Freeform 1079">
                <a:extLst>
                  <a:ext uri="{FF2B5EF4-FFF2-40B4-BE49-F238E27FC236}">
                    <a16:creationId xmlns:a16="http://schemas.microsoft.com/office/drawing/2014/main" id="{F5534664-B737-4A0F-9038-E7F4CFD7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Freeform 1080">
                <a:extLst>
                  <a:ext uri="{FF2B5EF4-FFF2-40B4-BE49-F238E27FC236}">
                    <a16:creationId xmlns:a16="http://schemas.microsoft.com/office/drawing/2014/main" id="{58140B56-7428-4E7C-B633-03C6370D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Freeform 1082">
                <a:extLst>
                  <a:ext uri="{FF2B5EF4-FFF2-40B4-BE49-F238E27FC236}">
                    <a16:creationId xmlns:a16="http://schemas.microsoft.com/office/drawing/2014/main" id="{1DC0357B-A8E7-419D-8945-91B4B4B2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Freeform 1083">
                <a:extLst>
                  <a:ext uri="{FF2B5EF4-FFF2-40B4-BE49-F238E27FC236}">
                    <a16:creationId xmlns:a16="http://schemas.microsoft.com/office/drawing/2014/main" id="{99DD5550-F279-48EC-8C76-8720DF9B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Freeform 1084">
                <a:extLst>
                  <a:ext uri="{FF2B5EF4-FFF2-40B4-BE49-F238E27FC236}">
                    <a16:creationId xmlns:a16="http://schemas.microsoft.com/office/drawing/2014/main" id="{825B1E8F-547B-42E6-AAFE-5627859F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Freeform 1085">
                <a:extLst>
                  <a:ext uri="{FF2B5EF4-FFF2-40B4-BE49-F238E27FC236}">
                    <a16:creationId xmlns:a16="http://schemas.microsoft.com/office/drawing/2014/main" id="{10A515D7-FA3B-410F-ABF1-32C6E4246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Freeform 1086">
                <a:extLst>
                  <a:ext uri="{FF2B5EF4-FFF2-40B4-BE49-F238E27FC236}">
                    <a16:creationId xmlns:a16="http://schemas.microsoft.com/office/drawing/2014/main" id="{72699020-5997-4826-A280-773F2ED4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Freeform 1087">
                <a:extLst>
                  <a:ext uri="{FF2B5EF4-FFF2-40B4-BE49-F238E27FC236}">
                    <a16:creationId xmlns:a16="http://schemas.microsoft.com/office/drawing/2014/main" id="{0A3CC496-930A-4B74-800F-D2F511C3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Freeform 1088">
                <a:extLst>
                  <a:ext uri="{FF2B5EF4-FFF2-40B4-BE49-F238E27FC236}">
                    <a16:creationId xmlns:a16="http://schemas.microsoft.com/office/drawing/2014/main" id="{48338522-8B81-40ED-8B7D-C9D65514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Freeform 1089">
                <a:extLst>
                  <a:ext uri="{FF2B5EF4-FFF2-40B4-BE49-F238E27FC236}">
                    <a16:creationId xmlns:a16="http://schemas.microsoft.com/office/drawing/2014/main" id="{5DAB280C-7768-497F-B00B-E059C4ED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Freeform 1090">
                <a:extLst>
                  <a:ext uri="{FF2B5EF4-FFF2-40B4-BE49-F238E27FC236}">
                    <a16:creationId xmlns:a16="http://schemas.microsoft.com/office/drawing/2014/main" id="{F66BD018-B618-46C6-BF0A-A0DE858E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Freeform 1091">
                <a:extLst>
                  <a:ext uri="{FF2B5EF4-FFF2-40B4-BE49-F238E27FC236}">
                    <a16:creationId xmlns:a16="http://schemas.microsoft.com/office/drawing/2014/main" id="{8D8ED930-FA32-4545-A254-4FC80E1BF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Freeform 1092">
                <a:extLst>
                  <a:ext uri="{FF2B5EF4-FFF2-40B4-BE49-F238E27FC236}">
                    <a16:creationId xmlns:a16="http://schemas.microsoft.com/office/drawing/2014/main" id="{45180C94-A6DF-49A8-91CE-A9933F5A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Freeform 1093">
                <a:extLst>
                  <a:ext uri="{FF2B5EF4-FFF2-40B4-BE49-F238E27FC236}">
                    <a16:creationId xmlns:a16="http://schemas.microsoft.com/office/drawing/2014/main" id="{157BD034-D214-4091-81DC-09DE7643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Freeform 1094">
                <a:extLst>
                  <a:ext uri="{FF2B5EF4-FFF2-40B4-BE49-F238E27FC236}">
                    <a16:creationId xmlns:a16="http://schemas.microsoft.com/office/drawing/2014/main" id="{C59617D2-1A79-4D6C-87CF-3641651F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Freeform 1095">
                <a:extLst>
                  <a:ext uri="{FF2B5EF4-FFF2-40B4-BE49-F238E27FC236}">
                    <a16:creationId xmlns:a16="http://schemas.microsoft.com/office/drawing/2014/main" id="{4076F070-D3B6-4E3A-AE53-8E60A28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Freeform 1096">
                <a:extLst>
                  <a:ext uri="{FF2B5EF4-FFF2-40B4-BE49-F238E27FC236}">
                    <a16:creationId xmlns:a16="http://schemas.microsoft.com/office/drawing/2014/main" id="{B545EB40-C472-4DB3-991E-205F6A7F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Freeform 1097">
                <a:extLst>
                  <a:ext uri="{FF2B5EF4-FFF2-40B4-BE49-F238E27FC236}">
                    <a16:creationId xmlns:a16="http://schemas.microsoft.com/office/drawing/2014/main" id="{ABB9BB9F-50F5-4AF1-BB82-14FB4A8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Freeform 1098">
                <a:extLst>
                  <a:ext uri="{FF2B5EF4-FFF2-40B4-BE49-F238E27FC236}">
                    <a16:creationId xmlns:a16="http://schemas.microsoft.com/office/drawing/2014/main" id="{C1821953-792B-4847-8A05-E723B2D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Freeform 1099">
                <a:extLst>
                  <a:ext uri="{FF2B5EF4-FFF2-40B4-BE49-F238E27FC236}">
                    <a16:creationId xmlns:a16="http://schemas.microsoft.com/office/drawing/2014/main" id="{E726839B-5E43-4BF5-9FC0-24CE7937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Freeform 1100">
                <a:extLst>
                  <a:ext uri="{FF2B5EF4-FFF2-40B4-BE49-F238E27FC236}">
                    <a16:creationId xmlns:a16="http://schemas.microsoft.com/office/drawing/2014/main" id="{E37F8797-19A5-48FD-AF82-534D052D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Freeform 1101">
                <a:extLst>
                  <a:ext uri="{FF2B5EF4-FFF2-40B4-BE49-F238E27FC236}">
                    <a16:creationId xmlns:a16="http://schemas.microsoft.com/office/drawing/2014/main" id="{6DD31834-17FD-48EF-B486-35C75F0D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Freeform 1102">
                <a:extLst>
                  <a:ext uri="{FF2B5EF4-FFF2-40B4-BE49-F238E27FC236}">
                    <a16:creationId xmlns:a16="http://schemas.microsoft.com/office/drawing/2014/main" id="{390CD116-3FB5-4808-BE5E-605E4231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Freeform 1103">
                <a:extLst>
                  <a:ext uri="{FF2B5EF4-FFF2-40B4-BE49-F238E27FC236}">
                    <a16:creationId xmlns:a16="http://schemas.microsoft.com/office/drawing/2014/main" id="{133B0CBE-32DD-4D64-9F93-688F3BF4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Freeform 1104">
                <a:extLst>
                  <a:ext uri="{FF2B5EF4-FFF2-40B4-BE49-F238E27FC236}">
                    <a16:creationId xmlns:a16="http://schemas.microsoft.com/office/drawing/2014/main" id="{492D71B7-E180-4882-BF5D-F9F20F29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Freeform 1105">
                <a:extLst>
                  <a:ext uri="{FF2B5EF4-FFF2-40B4-BE49-F238E27FC236}">
                    <a16:creationId xmlns:a16="http://schemas.microsoft.com/office/drawing/2014/main" id="{8C25BE60-DA91-4F6B-BE0C-C626490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Freeform 1106">
                <a:extLst>
                  <a:ext uri="{FF2B5EF4-FFF2-40B4-BE49-F238E27FC236}">
                    <a16:creationId xmlns:a16="http://schemas.microsoft.com/office/drawing/2014/main" id="{FEDD48CC-3214-4416-9174-FB243CFE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Freeform 1107">
                <a:extLst>
                  <a:ext uri="{FF2B5EF4-FFF2-40B4-BE49-F238E27FC236}">
                    <a16:creationId xmlns:a16="http://schemas.microsoft.com/office/drawing/2014/main" id="{E887FF60-0DA4-4C95-81E5-E1307C3D5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Freeform 1108">
                <a:extLst>
                  <a:ext uri="{FF2B5EF4-FFF2-40B4-BE49-F238E27FC236}">
                    <a16:creationId xmlns:a16="http://schemas.microsoft.com/office/drawing/2014/main" id="{0B83B035-9A51-45A4-BA58-57B09153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Freeform 1109">
                <a:extLst>
                  <a:ext uri="{FF2B5EF4-FFF2-40B4-BE49-F238E27FC236}">
                    <a16:creationId xmlns:a16="http://schemas.microsoft.com/office/drawing/2014/main" id="{38A50881-65B1-4726-A495-1AA3E421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Freeform 1110">
                <a:extLst>
                  <a:ext uri="{FF2B5EF4-FFF2-40B4-BE49-F238E27FC236}">
                    <a16:creationId xmlns:a16="http://schemas.microsoft.com/office/drawing/2014/main" id="{18F551C8-846F-42FE-A4AE-4AECDECA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Freeform 1111">
                <a:extLst>
                  <a:ext uri="{FF2B5EF4-FFF2-40B4-BE49-F238E27FC236}">
                    <a16:creationId xmlns:a16="http://schemas.microsoft.com/office/drawing/2014/main" id="{826D4A82-F040-40D4-A4A9-0C2D5AA8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Freeform 1112">
                <a:extLst>
                  <a:ext uri="{FF2B5EF4-FFF2-40B4-BE49-F238E27FC236}">
                    <a16:creationId xmlns:a16="http://schemas.microsoft.com/office/drawing/2014/main" id="{22871C89-A248-40A9-841C-08B1CBC9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Freeform 1113">
                <a:extLst>
                  <a:ext uri="{FF2B5EF4-FFF2-40B4-BE49-F238E27FC236}">
                    <a16:creationId xmlns:a16="http://schemas.microsoft.com/office/drawing/2014/main" id="{6779CAAF-B036-49DE-ADE3-F2474926D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Freeform 1114">
                <a:extLst>
                  <a:ext uri="{FF2B5EF4-FFF2-40B4-BE49-F238E27FC236}">
                    <a16:creationId xmlns:a16="http://schemas.microsoft.com/office/drawing/2014/main" id="{0F232064-2ACA-4DF0-A085-745A314A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Freeform 1115">
                <a:extLst>
                  <a:ext uri="{FF2B5EF4-FFF2-40B4-BE49-F238E27FC236}">
                    <a16:creationId xmlns:a16="http://schemas.microsoft.com/office/drawing/2014/main" id="{03AE73C4-00E8-4578-9C57-61A16AFF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Freeform 1116">
                <a:extLst>
                  <a:ext uri="{FF2B5EF4-FFF2-40B4-BE49-F238E27FC236}">
                    <a16:creationId xmlns:a16="http://schemas.microsoft.com/office/drawing/2014/main" id="{11519E9A-3B06-40B1-936B-1148D9AB9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Freeform 1117">
                <a:extLst>
                  <a:ext uri="{FF2B5EF4-FFF2-40B4-BE49-F238E27FC236}">
                    <a16:creationId xmlns:a16="http://schemas.microsoft.com/office/drawing/2014/main" id="{9F56EF03-C14A-4822-95F2-35C5A640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Freeform 1118">
                <a:extLst>
                  <a:ext uri="{FF2B5EF4-FFF2-40B4-BE49-F238E27FC236}">
                    <a16:creationId xmlns:a16="http://schemas.microsoft.com/office/drawing/2014/main" id="{ED058EDD-4A31-4DB9-BE10-24753BC4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8" name="Freeform 1119">
                <a:extLst>
                  <a:ext uri="{FF2B5EF4-FFF2-40B4-BE49-F238E27FC236}">
                    <a16:creationId xmlns:a16="http://schemas.microsoft.com/office/drawing/2014/main" id="{FDC313D4-823F-45B7-A7EA-3FA368D0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Freeform 1120">
                <a:extLst>
                  <a:ext uri="{FF2B5EF4-FFF2-40B4-BE49-F238E27FC236}">
                    <a16:creationId xmlns:a16="http://schemas.microsoft.com/office/drawing/2014/main" id="{FC07A75A-3EE2-419D-97A5-81246DEF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Freeform 1121">
                <a:extLst>
                  <a:ext uri="{FF2B5EF4-FFF2-40B4-BE49-F238E27FC236}">
                    <a16:creationId xmlns:a16="http://schemas.microsoft.com/office/drawing/2014/main" id="{3E7EBAB5-3BA2-4FBC-9457-8A19EBBF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Freeform 1122">
                <a:extLst>
                  <a:ext uri="{FF2B5EF4-FFF2-40B4-BE49-F238E27FC236}">
                    <a16:creationId xmlns:a16="http://schemas.microsoft.com/office/drawing/2014/main" id="{ED3C892F-7626-4736-A4D7-FB923852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Freeform 1123">
                <a:extLst>
                  <a:ext uri="{FF2B5EF4-FFF2-40B4-BE49-F238E27FC236}">
                    <a16:creationId xmlns:a16="http://schemas.microsoft.com/office/drawing/2014/main" id="{3A7AB687-47D3-4553-A624-7D322092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Freeform 1124">
                <a:extLst>
                  <a:ext uri="{FF2B5EF4-FFF2-40B4-BE49-F238E27FC236}">
                    <a16:creationId xmlns:a16="http://schemas.microsoft.com/office/drawing/2014/main" id="{C0FF2FC0-8599-40C3-AEA5-CD10BF56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Freeform 1125">
                <a:extLst>
                  <a:ext uri="{FF2B5EF4-FFF2-40B4-BE49-F238E27FC236}">
                    <a16:creationId xmlns:a16="http://schemas.microsoft.com/office/drawing/2014/main" id="{63A7A7F4-DAAD-4281-A848-AEDF3308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Freeform 1126">
                <a:extLst>
                  <a:ext uri="{FF2B5EF4-FFF2-40B4-BE49-F238E27FC236}">
                    <a16:creationId xmlns:a16="http://schemas.microsoft.com/office/drawing/2014/main" id="{42A7F13E-646E-4589-9E26-6D79C1C7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Freeform 1127">
                <a:extLst>
                  <a:ext uri="{FF2B5EF4-FFF2-40B4-BE49-F238E27FC236}">
                    <a16:creationId xmlns:a16="http://schemas.microsoft.com/office/drawing/2014/main" id="{D461B1F1-F305-40DB-B458-115EB5DCE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Freeform 1128">
                <a:extLst>
                  <a:ext uri="{FF2B5EF4-FFF2-40B4-BE49-F238E27FC236}">
                    <a16:creationId xmlns:a16="http://schemas.microsoft.com/office/drawing/2014/main" id="{7B880729-8A2A-4939-B322-4FB494EB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Freeform 1129">
                <a:extLst>
                  <a:ext uri="{FF2B5EF4-FFF2-40B4-BE49-F238E27FC236}">
                    <a16:creationId xmlns:a16="http://schemas.microsoft.com/office/drawing/2014/main" id="{FDE5E1D2-925D-4B95-B3A7-4175103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Freeform 1130">
                <a:extLst>
                  <a:ext uri="{FF2B5EF4-FFF2-40B4-BE49-F238E27FC236}">
                    <a16:creationId xmlns:a16="http://schemas.microsoft.com/office/drawing/2014/main" id="{313E2C49-D002-4EB7-BE11-7C831542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Freeform 1131">
                <a:extLst>
                  <a:ext uri="{FF2B5EF4-FFF2-40B4-BE49-F238E27FC236}">
                    <a16:creationId xmlns:a16="http://schemas.microsoft.com/office/drawing/2014/main" id="{E41A4408-4499-48BD-9A1B-9DA7D8004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Freeform 1132">
                <a:extLst>
                  <a:ext uri="{FF2B5EF4-FFF2-40B4-BE49-F238E27FC236}">
                    <a16:creationId xmlns:a16="http://schemas.microsoft.com/office/drawing/2014/main" id="{8F606351-FFA6-4D44-A6C2-8FAC27E6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Freeform 1133">
                <a:extLst>
                  <a:ext uri="{FF2B5EF4-FFF2-40B4-BE49-F238E27FC236}">
                    <a16:creationId xmlns:a16="http://schemas.microsoft.com/office/drawing/2014/main" id="{7A4675CF-FC59-468C-8303-82042D6C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Freeform 1134">
                <a:extLst>
                  <a:ext uri="{FF2B5EF4-FFF2-40B4-BE49-F238E27FC236}">
                    <a16:creationId xmlns:a16="http://schemas.microsoft.com/office/drawing/2014/main" id="{E6670117-C3FD-43A6-A2C4-2F61F5F8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Freeform 1135">
                <a:extLst>
                  <a:ext uri="{FF2B5EF4-FFF2-40B4-BE49-F238E27FC236}">
                    <a16:creationId xmlns:a16="http://schemas.microsoft.com/office/drawing/2014/main" id="{58FB9A9D-0BD5-497D-A10D-FB58A5B42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Freeform 1136">
                <a:extLst>
                  <a:ext uri="{FF2B5EF4-FFF2-40B4-BE49-F238E27FC236}">
                    <a16:creationId xmlns:a16="http://schemas.microsoft.com/office/drawing/2014/main" id="{078D5ABF-3FE4-4F9F-9AC0-08A532B7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Freeform 1137">
                <a:extLst>
                  <a:ext uri="{FF2B5EF4-FFF2-40B4-BE49-F238E27FC236}">
                    <a16:creationId xmlns:a16="http://schemas.microsoft.com/office/drawing/2014/main" id="{FC9ED423-0B03-4366-B926-3D60732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Freeform 1138">
                <a:extLst>
                  <a:ext uri="{FF2B5EF4-FFF2-40B4-BE49-F238E27FC236}">
                    <a16:creationId xmlns:a16="http://schemas.microsoft.com/office/drawing/2014/main" id="{F5C15F3D-F6A0-4D2C-9556-439253BB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Freeform 1139">
                <a:extLst>
                  <a:ext uri="{FF2B5EF4-FFF2-40B4-BE49-F238E27FC236}">
                    <a16:creationId xmlns:a16="http://schemas.microsoft.com/office/drawing/2014/main" id="{FD1C1CAF-A357-4346-AD73-1E99187C7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Freeform 1140">
                <a:extLst>
                  <a:ext uri="{FF2B5EF4-FFF2-40B4-BE49-F238E27FC236}">
                    <a16:creationId xmlns:a16="http://schemas.microsoft.com/office/drawing/2014/main" id="{74ABC593-74FD-4C62-9112-E67525BE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Freeform 1141">
                <a:extLst>
                  <a:ext uri="{FF2B5EF4-FFF2-40B4-BE49-F238E27FC236}">
                    <a16:creationId xmlns:a16="http://schemas.microsoft.com/office/drawing/2014/main" id="{B58AD147-32DB-4EAE-AD5F-0123FFE2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Freeform 1142">
                <a:extLst>
                  <a:ext uri="{FF2B5EF4-FFF2-40B4-BE49-F238E27FC236}">
                    <a16:creationId xmlns:a16="http://schemas.microsoft.com/office/drawing/2014/main" id="{647B91CA-D313-48A3-852C-23E956AA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Freeform 1143">
                <a:extLst>
                  <a:ext uri="{FF2B5EF4-FFF2-40B4-BE49-F238E27FC236}">
                    <a16:creationId xmlns:a16="http://schemas.microsoft.com/office/drawing/2014/main" id="{9635968F-8A0B-471E-B151-6D73B78B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Freeform 1144">
                <a:extLst>
                  <a:ext uri="{FF2B5EF4-FFF2-40B4-BE49-F238E27FC236}">
                    <a16:creationId xmlns:a16="http://schemas.microsoft.com/office/drawing/2014/main" id="{673E2D4E-22AA-4E9A-BFFB-6C24EE2A7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Freeform 1145">
                <a:extLst>
                  <a:ext uri="{FF2B5EF4-FFF2-40B4-BE49-F238E27FC236}">
                    <a16:creationId xmlns:a16="http://schemas.microsoft.com/office/drawing/2014/main" id="{6DF0D3F3-70D0-4353-9A4C-CD3CF34C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Freeform 1146">
                <a:extLst>
                  <a:ext uri="{FF2B5EF4-FFF2-40B4-BE49-F238E27FC236}">
                    <a16:creationId xmlns:a16="http://schemas.microsoft.com/office/drawing/2014/main" id="{BC20D453-7ED9-474A-B170-B8E5ED21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Freeform 1147">
                <a:extLst>
                  <a:ext uri="{FF2B5EF4-FFF2-40B4-BE49-F238E27FC236}">
                    <a16:creationId xmlns:a16="http://schemas.microsoft.com/office/drawing/2014/main" id="{68AA2CF3-C417-4397-8D58-A37493D7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Freeform 1148">
                <a:extLst>
                  <a:ext uri="{FF2B5EF4-FFF2-40B4-BE49-F238E27FC236}">
                    <a16:creationId xmlns:a16="http://schemas.microsoft.com/office/drawing/2014/main" id="{8CCD76B0-8E33-49C6-8410-ACCAA0B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Freeform 1149">
                <a:extLst>
                  <a:ext uri="{FF2B5EF4-FFF2-40B4-BE49-F238E27FC236}">
                    <a16:creationId xmlns:a16="http://schemas.microsoft.com/office/drawing/2014/main" id="{15061A7C-160B-431D-B5FB-2FD25A15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Freeform 1150">
                <a:extLst>
                  <a:ext uri="{FF2B5EF4-FFF2-40B4-BE49-F238E27FC236}">
                    <a16:creationId xmlns:a16="http://schemas.microsoft.com/office/drawing/2014/main" id="{D14FF718-F31B-4FB2-B179-55E933E7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Freeform 1151">
                <a:extLst>
                  <a:ext uri="{FF2B5EF4-FFF2-40B4-BE49-F238E27FC236}">
                    <a16:creationId xmlns:a16="http://schemas.microsoft.com/office/drawing/2014/main" id="{028BDB90-C42F-4642-824C-A3FD02EC2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Freeform 1152">
                <a:extLst>
                  <a:ext uri="{FF2B5EF4-FFF2-40B4-BE49-F238E27FC236}">
                    <a16:creationId xmlns:a16="http://schemas.microsoft.com/office/drawing/2014/main" id="{E716108C-74C1-4AF7-9CAC-13062FA18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Freeform 1153">
                <a:extLst>
                  <a:ext uri="{FF2B5EF4-FFF2-40B4-BE49-F238E27FC236}">
                    <a16:creationId xmlns:a16="http://schemas.microsoft.com/office/drawing/2014/main" id="{EB43F847-E06E-447E-90FD-06FA4A496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Freeform 1154">
                <a:extLst>
                  <a:ext uri="{FF2B5EF4-FFF2-40B4-BE49-F238E27FC236}">
                    <a16:creationId xmlns:a16="http://schemas.microsoft.com/office/drawing/2014/main" id="{944BEF97-A956-4DFB-9FB2-94D0315A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Freeform 1155">
                <a:extLst>
                  <a:ext uri="{FF2B5EF4-FFF2-40B4-BE49-F238E27FC236}">
                    <a16:creationId xmlns:a16="http://schemas.microsoft.com/office/drawing/2014/main" id="{F65D0C1D-4282-482E-91D9-0022230D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Freeform 1156">
                <a:extLst>
                  <a:ext uri="{FF2B5EF4-FFF2-40B4-BE49-F238E27FC236}">
                    <a16:creationId xmlns:a16="http://schemas.microsoft.com/office/drawing/2014/main" id="{1314BBDA-B636-4D59-A950-2B732F1A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Freeform 1157">
                <a:extLst>
                  <a:ext uri="{FF2B5EF4-FFF2-40B4-BE49-F238E27FC236}">
                    <a16:creationId xmlns:a16="http://schemas.microsoft.com/office/drawing/2014/main" id="{8BC8C5C3-1D6D-4106-87C0-55A9A614C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Freeform 1158">
                <a:extLst>
                  <a:ext uri="{FF2B5EF4-FFF2-40B4-BE49-F238E27FC236}">
                    <a16:creationId xmlns:a16="http://schemas.microsoft.com/office/drawing/2014/main" id="{14F0240A-D22F-46FF-A25B-971CFE72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Freeform 1159">
                <a:extLst>
                  <a:ext uri="{FF2B5EF4-FFF2-40B4-BE49-F238E27FC236}">
                    <a16:creationId xmlns:a16="http://schemas.microsoft.com/office/drawing/2014/main" id="{B3DEE102-B607-44ED-866E-40961B57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Freeform 1160">
                <a:extLst>
                  <a:ext uri="{FF2B5EF4-FFF2-40B4-BE49-F238E27FC236}">
                    <a16:creationId xmlns:a16="http://schemas.microsoft.com/office/drawing/2014/main" id="{7B91F4F3-1F06-4CFB-925A-8D67ED0F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Freeform 1161">
                <a:extLst>
                  <a:ext uri="{FF2B5EF4-FFF2-40B4-BE49-F238E27FC236}">
                    <a16:creationId xmlns:a16="http://schemas.microsoft.com/office/drawing/2014/main" id="{CC01C696-5B8B-4F9F-B8B3-F81C941F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Rectangle 1162">
                <a:extLst>
                  <a:ext uri="{FF2B5EF4-FFF2-40B4-BE49-F238E27FC236}">
                    <a16:creationId xmlns:a16="http://schemas.microsoft.com/office/drawing/2014/main" id="{5E7AAF27-1D93-40C1-B190-FF37A18E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Freeform 1163">
                <a:extLst>
                  <a:ext uri="{FF2B5EF4-FFF2-40B4-BE49-F238E27FC236}">
                    <a16:creationId xmlns:a16="http://schemas.microsoft.com/office/drawing/2014/main" id="{43FD81FF-72CC-45AB-ABC7-068256BC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Freeform 1164">
                <a:extLst>
                  <a:ext uri="{FF2B5EF4-FFF2-40B4-BE49-F238E27FC236}">
                    <a16:creationId xmlns:a16="http://schemas.microsoft.com/office/drawing/2014/main" id="{9C71AD40-8DB8-43C0-8263-89F21B25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Freeform 1165">
                <a:extLst>
                  <a:ext uri="{FF2B5EF4-FFF2-40B4-BE49-F238E27FC236}">
                    <a16:creationId xmlns:a16="http://schemas.microsoft.com/office/drawing/2014/main" id="{2FDF14EB-ECAE-489A-8E80-9AE79784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Freeform 1166">
                <a:extLst>
                  <a:ext uri="{FF2B5EF4-FFF2-40B4-BE49-F238E27FC236}">
                    <a16:creationId xmlns:a16="http://schemas.microsoft.com/office/drawing/2014/main" id="{3D5FBEC6-3ACC-45D4-A80C-76554966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Freeform 1167">
                <a:extLst>
                  <a:ext uri="{FF2B5EF4-FFF2-40B4-BE49-F238E27FC236}">
                    <a16:creationId xmlns:a16="http://schemas.microsoft.com/office/drawing/2014/main" id="{57969CF1-D5FD-4C28-8A2C-0BF97FD4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Freeform 1168">
                <a:extLst>
                  <a:ext uri="{FF2B5EF4-FFF2-40B4-BE49-F238E27FC236}">
                    <a16:creationId xmlns:a16="http://schemas.microsoft.com/office/drawing/2014/main" id="{8C7E0568-7DAA-4B66-A969-641E3A7A4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Freeform 1169">
                <a:extLst>
                  <a:ext uri="{FF2B5EF4-FFF2-40B4-BE49-F238E27FC236}">
                    <a16:creationId xmlns:a16="http://schemas.microsoft.com/office/drawing/2014/main" id="{4A6FF84A-836C-4427-A718-CFEE8A6C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Freeform 1170">
                <a:extLst>
                  <a:ext uri="{FF2B5EF4-FFF2-40B4-BE49-F238E27FC236}">
                    <a16:creationId xmlns:a16="http://schemas.microsoft.com/office/drawing/2014/main" id="{009B4882-1CEA-4070-8B25-46F02473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Freeform 1171">
                <a:extLst>
                  <a:ext uri="{FF2B5EF4-FFF2-40B4-BE49-F238E27FC236}">
                    <a16:creationId xmlns:a16="http://schemas.microsoft.com/office/drawing/2014/main" id="{AACF9657-6601-408A-912B-1E78CB32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Freeform 1172">
                <a:extLst>
                  <a:ext uri="{FF2B5EF4-FFF2-40B4-BE49-F238E27FC236}">
                    <a16:creationId xmlns:a16="http://schemas.microsoft.com/office/drawing/2014/main" id="{DDB75152-0E49-42BB-BBC2-6D034612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Freeform 1173">
                <a:extLst>
                  <a:ext uri="{FF2B5EF4-FFF2-40B4-BE49-F238E27FC236}">
                    <a16:creationId xmlns:a16="http://schemas.microsoft.com/office/drawing/2014/main" id="{CD5A4A92-FF07-496E-80F0-AD5904C3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Freeform 1174">
                <a:extLst>
                  <a:ext uri="{FF2B5EF4-FFF2-40B4-BE49-F238E27FC236}">
                    <a16:creationId xmlns:a16="http://schemas.microsoft.com/office/drawing/2014/main" id="{F47DAFBF-B92F-4D5D-8421-B9094BCA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Freeform 1175">
                <a:extLst>
                  <a:ext uri="{FF2B5EF4-FFF2-40B4-BE49-F238E27FC236}">
                    <a16:creationId xmlns:a16="http://schemas.microsoft.com/office/drawing/2014/main" id="{6B47E31D-ED88-401B-BCFB-0B0D4DA5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Freeform 1176">
                <a:extLst>
                  <a:ext uri="{FF2B5EF4-FFF2-40B4-BE49-F238E27FC236}">
                    <a16:creationId xmlns:a16="http://schemas.microsoft.com/office/drawing/2014/main" id="{6DD35934-1D71-47B1-B600-16DEBDA3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Freeform 1177">
                <a:extLst>
                  <a:ext uri="{FF2B5EF4-FFF2-40B4-BE49-F238E27FC236}">
                    <a16:creationId xmlns:a16="http://schemas.microsoft.com/office/drawing/2014/main" id="{522AE46B-B7F3-4A82-9479-F6F40999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Freeform 1178">
                <a:extLst>
                  <a:ext uri="{FF2B5EF4-FFF2-40B4-BE49-F238E27FC236}">
                    <a16:creationId xmlns:a16="http://schemas.microsoft.com/office/drawing/2014/main" id="{181DDF7F-296B-499B-BAC0-545363AB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Freeform 1179">
                <a:extLst>
                  <a:ext uri="{FF2B5EF4-FFF2-40B4-BE49-F238E27FC236}">
                    <a16:creationId xmlns:a16="http://schemas.microsoft.com/office/drawing/2014/main" id="{D970312E-50DB-40C8-8986-7DE91FB6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Freeform 1180">
                <a:extLst>
                  <a:ext uri="{FF2B5EF4-FFF2-40B4-BE49-F238E27FC236}">
                    <a16:creationId xmlns:a16="http://schemas.microsoft.com/office/drawing/2014/main" id="{AF29FFF3-311F-4AAA-9772-BACB949C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Freeform 1181">
                <a:extLst>
                  <a:ext uri="{FF2B5EF4-FFF2-40B4-BE49-F238E27FC236}">
                    <a16:creationId xmlns:a16="http://schemas.microsoft.com/office/drawing/2014/main" id="{20421980-EC0A-49F4-AF79-C297A15A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Freeform 1182">
                <a:extLst>
                  <a:ext uri="{FF2B5EF4-FFF2-40B4-BE49-F238E27FC236}">
                    <a16:creationId xmlns:a16="http://schemas.microsoft.com/office/drawing/2014/main" id="{AEC5E460-4141-418C-96BD-1AA6C1365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Freeform 1183">
                <a:extLst>
                  <a:ext uri="{FF2B5EF4-FFF2-40B4-BE49-F238E27FC236}">
                    <a16:creationId xmlns:a16="http://schemas.microsoft.com/office/drawing/2014/main" id="{FF39D192-D092-428C-8AB2-39646485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Freeform 1184">
                <a:extLst>
                  <a:ext uri="{FF2B5EF4-FFF2-40B4-BE49-F238E27FC236}">
                    <a16:creationId xmlns:a16="http://schemas.microsoft.com/office/drawing/2014/main" id="{779A1B0F-64E5-446F-80B0-55656DC5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Freeform 1185">
                <a:extLst>
                  <a:ext uri="{FF2B5EF4-FFF2-40B4-BE49-F238E27FC236}">
                    <a16:creationId xmlns:a16="http://schemas.microsoft.com/office/drawing/2014/main" id="{8545ECCF-1928-44B8-A426-6DC7D6F4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Freeform 1186">
                <a:extLst>
                  <a:ext uri="{FF2B5EF4-FFF2-40B4-BE49-F238E27FC236}">
                    <a16:creationId xmlns:a16="http://schemas.microsoft.com/office/drawing/2014/main" id="{961DF5CC-8EC1-48E1-A128-CF3F380E2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Freeform 1187">
                <a:extLst>
                  <a:ext uri="{FF2B5EF4-FFF2-40B4-BE49-F238E27FC236}">
                    <a16:creationId xmlns:a16="http://schemas.microsoft.com/office/drawing/2014/main" id="{EDDCCE37-80F9-450B-919F-D7E263E6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Freeform 1188">
                <a:extLst>
                  <a:ext uri="{FF2B5EF4-FFF2-40B4-BE49-F238E27FC236}">
                    <a16:creationId xmlns:a16="http://schemas.microsoft.com/office/drawing/2014/main" id="{90338D65-20E3-4DE0-8275-61366B26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Freeform 1189">
                <a:extLst>
                  <a:ext uri="{FF2B5EF4-FFF2-40B4-BE49-F238E27FC236}">
                    <a16:creationId xmlns:a16="http://schemas.microsoft.com/office/drawing/2014/main" id="{7C372053-55DE-42E4-9888-FBDA738CB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Freeform 1190">
                <a:extLst>
                  <a:ext uri="{FF2B5EF4-FFF2-40B4-BE49-F238E27FC236}">
                    <a16:creationId xmlns:a16="http://schemas.microsoft.com/office/drawing/2014/main" id="{85EB9A22-9DFB-4847-89E6-7B6499DE2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Freeform 1191">
                <a:extLst>
                  <a:ext uri="{FF2B5EF4-FFF2-40B4-BE49-F238E27FC236}">
                    <a16:creationId xmlns:a16="http://schemas.microsoft.com/office/drawing/2014/main" id="{70584D38-1F23-4478-947E-67975265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Freeform 1192">
                <a:extLst>
                  <a:ext uri="{FF2B5EF4-FFF2-40B4-BE49-F238E27FC236}">
                    <a16:creationId xmlns:a16="http://schemas.microsoft.com/office/drawing/2014/main" id="{92B07ECE-F263-4DAF-B16B-FB85F33D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Freeform 1193">
                <a:extLst>
                  <a:ext uri="{FF2B5EF4-FFF2-40B4-BE49-F238E27FC236}">
                    <a16:creationId xmlns:a16="http://schemas.microsoft.com/office/drawing/2014/main" id="{48B7219A-F5FE-4151-A848-0F92F34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Freeform 1194">
                <a:extLst>
                  <a:ext uri="{FF2B5EF4-FFF2-40B4-BE49-F238E27FC236}">
                    <a16:creationId xmlns:a16="http://schemas.microsoft.com/office/drawing/2014/main" id="{EBBFEEAB-5F4A-4961-9D7B-1C8FA1F20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Freeform 1195">
                <a:extLst>
                  <a:ext uri="{FF2B5EF4-FFF2-40B4-BE49-F238E27FC236}">
                    <a16:creationId xmlns:a16="http://schemas.microsoft.com/office/drawing/2014/main" id="{7DAFFA28-2A52-4F42-9101-D1CB3D56F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Freeform 1196">
                <a:extLst>
                  <a:ext uri="{FF2B5EF4-FFF2-40B4-BE49-F238E27FC236}">
                    <a16:creationId xmlns:a16="http://schemas.microsoft.com/office/drawing/2014/main" id="{D7C195F7-7254-47FD-B52B-58F7E040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Freeform 1197">
                <a:extLst>
                  <a:ext uri="{FF2B5EF4-FFF2-40B4-BE49-F238E27FC236}">
                    <a16:creationId xmlns:a16="http://schemas.microsoft.com/office/drawing/2014/main" id="{7D628AD7-302E-4696-BC8F-7C7E3BC5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Freeform 1198">
                <a:extLst>
                  <a:ext uri="{FF2B5EF4-FFF2-40B4-BE49-F238E27FC236}">
                    <a16:creationId xmlns:a16="http://schemas.microsoft.com/office/drawing/2014/main" id="{96D8CB8D-97EF-4C66-933B-FE50FF1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Freeform 1199">
                <a:extLst>
                  <a:ext uri="{FF2B5EF4-FFF2-40B4-BE49-F238E27FC236}">
                    <a16:creationId xmlns:a16="http://schemas.microsoft.com/office/drawing/2014/main" id="{604B3739-543E-4DCF-AF03-FDC05015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Freeform 1200">
                <a:extLst>
                  <a:ext uri="{FF2B5EF4-FFF2-40B4-BE49-F238E27FC236}">
                    <a16:creationId xmlns:a16="http://schemas.microsoft.com/office/drawing/2014/main" id="{C24F0CCA-33B6-42D7-B0A4-C91A18A2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Freeform 1201">
                <a:extLst>
                  <a:ext uri="{FF2B5EF4-FFF2-40B4-BE49-F238E27FC236}">
                    <a16:creationId xmlns:a16="http://schemas.microsoft.com/office/drawing/2014/main" id="{BC372EB4-B47D-446D-9298-F3646C5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Freeform 1202">
                <a:extLst>
                  <a:ext uri="{FF2B5EF4-FFF2-40B4-BE49-F238E27FC236}">
                    <a16:creationId xmlns:a16="http://schemas.microsoft.com/office/drawing/2014/main" id="{05E18ADC-2AE5-4B54-977B-4665B1624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Freeform 1203">
                <a:extLst>
                  <a:ext uri="{FF2B5EF4-FFF2-40B4-BE49-F238E27FC236}">
                    <a16:creationId xmlns:a16="http://schemas.microsoft.com/office/drawing/2014/main" id="{F29F153F-1A3D-40F0-9ADE-970E93FF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Freeform 1204">
                <a:extLst>
                  <a:ext uri="{FF2B5EF4-FFF2-40B4-BE49-F238E27FC236}">
                    <a16:creationId xmlns:a16="http://schemas.microsoft.com/office/drawing/2014/main" id="{9A37AF79-6114-4B17-B683-E6EBE331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Freeform 1205">
                <a:extLst>
                  <a:ext uri="{FF2B5EF4-FFF2-40B4-BE49-F238E27FC236}">
                    <a16:creationId xmlns:a16="http://schemas.microsoft.com/office/drawing/2014/main" id="{6EEF0EB9-9D4D-4A08-8C0E-1DFF2A03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Freeform 1206">
                <a:extLst>
                  <a:ext uri="{FF2B5EF4-FFF2-40B4-BE49-F238E27FC236}">
                    <a16:creationId xmlns:a16="http://schemas.microsoft.com/office/drawing/2014/main" id="{3F3370C2-0110-4802-B896-CA15CCB2E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Freeform 1207">
                <a:extLst>
                  <a:ext uri="{FF2B5EF4-FFF2-40B4-BE49-F238E27FC236}">
                    <a16:creationId xmlns:a16="http://schemas.microsoft.com/office/drawing/2014/main" id="{E2CE93EA-C86B-437E-93FA-0F87E427A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Freeform 1208">
                <a:extLst>
                  <a:ext uri="{FF2B5EF4-FFF2-40B4-BE49-F238E27FC236}">
                    <a16:creationId xmlns:a16="http://schemas.microsoft.com/office/drawing/2014/main" id="{6AB67196-FA4A-4721-87B2-D0015FFB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Freeform 1209">
                <a:extLst>
                  <a:ext uri="{FF2B5EF4-FFF2-40B4-BE49-F238E27FC236}">
                    <a16:creationId xmlns:a16="http://schemas.microsoft.com/office/drawing/2014/main" id="{EC96E874-F88A-4209-980C-DEDC0609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05" name="Group 1404">
              <a:extLst>
                <a:ext uri="{FF2B5EF4-FFF2-40B4-BE49-F238E27FC236}">
                  <a16:creationId xmlns:a16="http://schemas.microsoft.com/office/drawing/2014/main" id="{8DAEF192-9647-4A61-9DD9-5D773A92244F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406" name="Freeform 1263">
                <a:extLst>
                  <a:ext uri="{FF2B5EF4-FFF2-40B4-BE49-F238E27FC236}">
                    <a16:creationId xmlns:a16="http://schemas.microsoft.com/office/drawing/2014/main" id="{17861999-9CA4-4E16-BB00-0200C36A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110">
                <a:extLst>
                  <a:ext uri="{FF2B5EF4-FFF2-40B4-BE49-F238E27FC236}">
                    <a16:creationId xmlns:a16="http://schemas.microsoft.com/office/drawing/2014/main" id="{026CE0B5-E113-4924-B664-19FBF2C1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5">
                <a:extLst>
                  <a:ext uri="{FF2B5EF4-FFF2-40B4-BE49-F238E27FC236}">
                    <a16:creationId xmlns:a16="http://schemas.microsoft.com/office/drawing/2014/main" id="{47CB445E-DDA0-4A7C-B9D1-05643986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">
                <a:extLst>
                  <a:ext uri="{FF2B5EF4-FFF2-40B4-BE49-F238E27FC236}">
                    <a16:creationId xmlns:a16="http://schemas.microsoft.com/office/drawing/2014/main" id="{328731C3-4496-4904-A7E8-4CEDA92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7">
                <a:extLst>
                  <a:ext uri="{FF2B5EF4-FFF2-40B4-BE49-F238E27FC236}">
                    <a16:creationId xmlns:a16="http://schemas.microsoft.com/office/drawing/2014/main" id="{0F0338C8-0F1F-415F-A1EE-9B74C9798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8">
                <a:extLst>
                  <a:ext uri="{FF2B5EF4-FFF2-40B4-BE49-F238E27FC236}">
                    <a16:creationId xmlns:a16="http://schemas.microsoft.com/office/drawing/2014/main" id="{244B9977-EB39-49AB-A8E5-5EB0ABAD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9">
                <a:extLst>
                  <a:ext uri="{FF2B5EF4-FFF2-40B4-BE49-F238E27FC236}">
                    <a16:creationId xmlns:a16="http://schemas.microsoft.com/office/drawing/2014/main" id="{D6E46A88-5160-4AC1-8969-B4F9D805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10">
                <a:extLst>
                  <a:ext uri="{FF2B5EF4-FFF2-40B4-BE49-F238E27FC236}">
                    <a16:creationId xmlns:a16="http://schemas.microsoft.com/office/drawing/2014/main" id="{BD74056C-8492-4CEA-9A60-7371D7420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11">
                <a:extLst>
                  <a:ext uri="{FF2B5EF4-FFF2-40B4-BE49-F238E27FC236}">
                    <a16:creationId xmlns:a16="http://schemas.microsoft.com/office/drawing/2014/main" id="{FF3807E3-5963-46E9-B785-8C52E374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12">
                <a:extLst>
                  <a:ext uri="{FF2B5EF4-FFF2-40B4-BE49-F238E27FC236}">
                    <a16:creationId xmlns:a16="http://schemas.microsoft.com/office/drawing/2014/main" id="{AB3A006A-73AF-4300-8776-7CC41CFF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13">
                <a:extLst>
                  <a:ext uri="{FF2B5EF4-FFF2-40B4-BE49-F238E27FC236}">
                    <a16:creationId xmlns:a16="http://schemas.microsoft.com/office/drawing/2014/main" id="{85071803-33AB-4B1B-97E2-2E5B81B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14">
                <a:extLst>
                  <a:ext uri="{FF2B5EF4-FFF2-40B4-BE49-F238E27FC236}">
                    <a16:creationId xmlns:a16="http://schemas.microsoft.com/office/drawing/2014/main" id="{3B2A79A5-BAD1-42EE-AF5F-65160941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15">
                <a:extLst>
                  <a:ext uri="{FF2B5EF4-FFF2-40B4-BE49-F238E27FC236}">
                    <a16:creationId xmlns:a16="http://schemas.microsoft.com/office/drawing/2014/main" id="{45CBFE84-EB3E-4581-B510-0CED31C91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16">
                <a:extLst>
                  <a:ext uri="{FF2B5EF4-FFF2-40B4-BE49-F238E27FC236}">
                    <a16:creationId xmlns:a16="http://schemas.microsoft.com/office/drawing/2014/main" id="{B0355909-C442-4E3B-B776-4C16D2B3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17">
                <a:extLst>
                  <a:ext uri="{FF2B5EF4-FFF2-40B4-BE49-F238E27FC236}">
                    <a16:creationId xmlns:a16="http://schemas.microsoft.com/office/drawing/2014/main" id="{419BE9B7-E854-4E38-B3A5-7F1CAB46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18">
                <a:extLst>
                  <a:ext uri="{FF2B5EF4-FFF2-40B4-BE49-F238E27FC236}">
                    <a16:creationId xmlns:a16="http://schemas.microsoft.com/office/drawing/2014/main" id="{016F5D26-215B-459C-A94B-3A71348A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19">
                <a:extLst>
                  <a:ext uri="{FF2B5EF4-FFF2-40B4-BE49-F238E27FC236}">
                    <a16:creationId xmlns:a16="http://schemas.microsoft.com/office/drawing/2014/main" id="{632907D3-CFF5-4AA8-9676-6C5445F81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20">
                <a:extLst>
                  <a:ext uri="{FF2B5EF4-FFF2-40B4-BE49-F238E27FC236}">
                    <a16:creationId xmlns:a16="http://schemas.microsoft.com/office/drawing/2014/main" id="{8131AF21-CA25-40E8-8426-451E080D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21">
                <a:extLst>
                  <a:ext uri="{FF2B5EF4-FFF2-40B4-BE49-F238E27FC236}">
                    <a16:creationId xmlns:a16="http://schemas.microsoft.com/office/drawing/2014/main" id="{3E784858-8199-49C3-911F-0F4D9FDD3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22">
                <a:extLst>
                  <a:ext uri="{FF2B5EF4-FFF2-40B4-BE49-F238E27FC236}">
                    <a16:creationId xmlns:a16="http://schemas.microsoft.com/office/drawing/2014/main" id="{FCD8D6F5-7AAC-471D-96B9-8E104A18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23">
                <a:extLst>
                  <a:ext uri="{FF2B5EF4-FFF2-40B4-BE49-F238E27FC236}">
                    <a16:creationId xmlns:a16="http://schemas.microsoft.com/office/drawing/2014/main" id="{02A33488-33B4-4FB1-8253-F6981293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24">
                <a:extLst>
                  <a:ext uri="{FF2B5EF4-FFF2-40B4-BE49-F238E27FC236}">
                    <a16:creationId xmlns:a16="http://schemas.microsoft.com/office/drawing/2014/main" id="{D8F9B06A-460B-44A4-AB5F-18F4E979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25">
                <a:extLst>
                  <a:ext uri="{FF2B5EF4-FFF2-40B4-BE49-F238E27FC236}">
                    <a16:creationId xmlns:a16="http://schemas.microsoft.com/office/drawing/2014/main" id="{62F0CFE4-7219-45E1-8F0B-B35165B6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26">
                <a:extLst>
                  <a:ext uri="{FF2B5EF4-FFF2-40B4-BE49-F238E27FC236}">
                    <a16:creationId xmlns:a16="http://schemas.microsoft.com/office/drawing/2014/main" id="{9300ADED-3111-4B5B-8F2C-BDAFE84EE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Rectangle 27">
                <a:extLst>
                  <a:ext uri="{FF2B5EF4-FFF2-40B4-BE49-F238E27FC236}">
                    <a16:creationId xmlns:a16="http://schemas.microsoft.com/office/drawing/2014/main" id="{B5DA7B6D-12E0-497C-A747-40B190AE5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28">
                <a:extLst>
                  <a:ext uri="{FF2B5EF4-FFF2-40B4-BE49-F238E27FC236}">
                    <a16:creationId xmlns:a16="http://schemas.microsoft.com/office/drawing/2014/main" id="{66E53D47-1683-4EA5-A812-AD5EF19D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29">
                <a:extLst>
                  <a:ext uri="{FF2B5EF4-FFF2-40B4-BE49-F238E27FC236}">
                    <a16:creationId xmlns:a16="http://schemas.microsoft.com/office/drawing/2014/main" id="{B6D51F8E-6F44-41C4-AA5D-169AB85B0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30">
                <a:extLst>
                  <a:ext uri="{FF2B5EF4-FFF2-40B4-BE49-F238E27FC236}">
                    <a16:creationId xmlns:a16="http://schemas.microsoft.com/office/drawing/2014/main" id="{68EEE294-57B9-4CFA-9A5B-6D72F8530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31">
                <a:extLst>
                  <a:ext uri="{FF2B5EF4-FFF2-40B4-BE49-F238E27FC236}">
                    <a16:creationId xmlns:a16="http://schemas.microsoft.com/office/drawing/2014/main" id="{58EB4052-1EBB-4B83-9FCE-9048097D8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32">
                <a:extLst>
                  <a:ext uri="{FF2B5EF4-FFF2-40B4-BE49-F238E27FC236}">
                    <a16:creationId xmlns:a16="http://schemas.microsoft.com/office/drawing/2014/main" id="{1950873B-25E5-41A9-8DB6-734B1BD2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33">
                <a:extLst>
                  <a:ext uri="{FF2B5EF4-FFF2-40B4-BE49-F238E27FC236}">
                    <a16:creationId xmlns:a16="http://schemas.microsoft.com/office/drawing/2014/main" id="{78D5D863-7A5A-40E6-A99A-870978563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34">
                <a:extLst>
                  <a:ext uri="{FF2B5EF4-FFF2-40B4-BE49-F238E27FC236}">
                    <a16:creationId xmlns:a16="http://schemas.microsoft.com/office/drawing/2014/main" id="{861F4D5E-D8BD-4A96-B122-DC4C6375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35">
                <a:extLst>
                  <a:ext uri="{FF2B5EF4-FFF2-40B4-BE49-F238E27FC236}">
                    <a16:creationId xmlns:a16="http://schemas.microsoft.com/office/drawing/2014/main" id="{48A7C7DF-56C8-4628-9D73-ED4DE1F0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36">
                <a:extLst>
                  <a:ext uri="{FF2B5EF4-FFF2-40B4-BE49-F238E27FC236}">
                    <a16:creationId xmlns:a16="http://schemas.microsoft.com/office/drawing/2014/main" id="{9F64C7A7-4078-48FA-AEB5-A57DB02CE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37">
                <a:extLst>
                  <a:ext uri="{FF2B5EF4-FFF2-40B4-BE49-F238E27FC236}">
                    <a16:creationId xmlns:a16="http://schemas.microsoft.com/office/drawing/2014/main" id="{41357AA4-EF16-4BCD-A623-29D93754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38">
                <a:extLst>
                  <a:ext uri="{FF2B5EF4-FFF2-40B4-BE49-F238E27FC236}">
                    <a16:creationId xmlns:a16="http://schemas.microsoft.com/office/drawing/2014/main" id="{147A3FD6-B37A-4C32-B45F-ADDDB38D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39">
                <a:extLst>
                  <a:ext uri="{FF2B5EF4-FFF2-40B4-BE49-F238E27FC236}">
                    <a16:creationId xmlns:a16="http://schemas.microsoft.com/office/drawing/2014/main" id="{100DC3BC-CD38-498D-817B-A3D60F28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40">
                <a:extLst>
                  <a:ext uri="{FF2B5EF4-FFF2-40B4-BE49-F238E27FC236}">
                    <a16:creationId xmlns:a16="http://schemas.microsoft.com/office/drawing/2014/main" id="{C7BC0CA1-2A56-44C3-A3EA-DAAA6D6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41">
                <a:extLst>
                  <a:ext uri="{FF2B5EF4-FFF2-40B4-BE49-F238E27FC236}">
                    <a16:creationId xmlns:a16="http://schemas.microsoft.com/office/drawing/2014/main" id="{7241EBDD-A239-44A3-9163-2F0E3F88D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42">
                <a:extLst>
                  <a:ext uri="{FF2B5EF4-FFF2-40B4-BE49-F238E27FC236}">
                    <a16:creationId xmlns:a16="http://schemas.microsoft.com/office/drawing/2014/main" id="{DAEDEA5C-DB21-42D8-AB8B-E34A43B5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43">
                <a:extLst>
                  <a:ext uri="{FF2B5EF4-FFF2-40B4-BE49-F238E27FC236}">
                    <a16:creationId xmlns:a16="http://schemas.microsoft.com/office/drawing/2014/main" id="{451F269A-F1EE-4E09-B9D7-CF5A8A530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44">
                <a:extLst>
                  <a:ext uri="{FF2B5EF4-FFF2-40B4-BE49-F238E27FC236}">
                    <a16:creationId xmlns:a16="http://schemas.microsoft.com/office/drawing/2014/main" id="{862F2823-8974-4D37-90E0-2D51E7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45">
                <a:extLst>
                  <a:ext uri="{FF2B5EF4-FFF2-40B4-BE49-F238E27FC236}">
                    <a16:creationId xmlns:a16="http://schemas.microsoft.com/office/drawing/2014/main" id="{F2DD72F6-D86C-41AD-8581-C9D7ADEF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46">
                <a:extLst>
                  <a:ext uri="{FF2B5EF4-FFF2-40B4-BE49-F238E27FC236}">
                    <a16:creationId xmlns:a16="http://schemas.microsoft.com/office/drawing/2014/main" id="{22FC99AC-C68A-4696-AD15-F06EC6EFE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47">
                <a:extLst>
                  <a:ext uri="{FF2B5EF4-FFF2-40B4-BE49-F238E27FC236}">
                    <a16:creationId xmlns:a16="http://schemas.microsoft.com/office/drawing/2014/main" id="{D31C8A54-77C8-4EE1-BD05-6410B0A9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48">
                <a:extLst>
                  <a:ext uri="{FF2B5EF4-FFF2-40B4-BE49-F238E27FC236}">
                    <a16:creationId xmlns:a16="http://schemas.microsoft.com/office/drawing/2014/main" id="{AF8E2125-2233-40F0-B81D-287259B6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49">
                <a:extLst>
                  <a:ext uri="{FF2B5EF4-FFF2-40B4-BE49-F238E27FC236}">
                    <a16:creationId xmlns:a16="http://schemas.microsoft.com/office/drawing/2014/main" id="{9B54CE4F-894F-4C49-B864-8061BF995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Rectangle 50">
                <a:extLst>
                  <a:ext uri="{FF2B5EF4-FFF2-40B4-BE49-F238E27FC236}">
                    <a16:creationId xmlns:a16="http://schemas.microsoft.com/office/drawing/2014/main" id="{23DCCBD3-76EC-450F-B66C-1449ACC88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51">
                <a:extLst>
                  <a:ext uri="{FF2B5EF4-FFF2-40B4-BE49-F238E27FC236}">
                    <a16:creationId xmlns:a16="http://schemas.microsoft.com/office/drawing/2014/main" id="{BFB4C885-F5E8-4530-AA9A-C5A8AF43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52">
                <a:extLst>
                  <a:ext uri="{FF2B5EF4-FFF2-40B4-BE49-F238E27FC236}">
                    <a16:creationId xmlns:a16="http://schemas.microsoft.com/office/drawing/2014/main" id="{9A9C2BB5-62B9-4173-9294-10D561B6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53">
                <a:extLst>
                  <a:ext uri="{FF2B5EF4-FFF2-40B4-BE49-F238E27FC236}">
                    <a16:creationId xmlns:a16="http://schemas.microsoft.com/office/drawing/2014/main" id="{91EE2891-3030-4938-A506-0552AB42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54">
                <a:extLst>
                  <a:ext uri="{FF2B5EF4-FFF2-40B4-BE49-F238E27FC236}">
                    <a16:creationId xmlns:a16="http://schemas.microsoft.com/office/drawing/2014/main" id="{3B1FB493-37F0-4E03-83A6-ED76E044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55">
                <a:extLst>
                  <a:ext uri="{FF2B5EF4-FFF2-40B4-BE49-F238E27FC236}">
                    <a16:creationId xmlns:a16="http://schemas.microsoft.com/office/drawing/2014/main" id="{47388827-3670-469F-9DCA-6DEA0FA5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56">
                <a:extLst>
                  <a:ext uri="{FF2B5EF4-FFF2-40B4-BE49-F238E27FC236}">
                    <a16:creationId xmlns:a16="http://schemas.microsoft.com/office/drawing/2014/main" id="{4C0B13E6-B90D-42C8-80C1-263847F7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57">
                <a:extLst>
                  <a:ext uri="{FF2B5EF4-FFF2-40B4-BE49-F238E27FC236}">
                    <a16:creationId xmlns:a16="http://schemas.microsoft.com/office/drawing/2014/main" id="{9DE97886-001F-405C-BCF3-5CA17DC1E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58">
                <a:extLst>
                  <a:ext uri="{FF2B5EF4-FFF2-40B4-BE49-F238E27FC236}">
                    <a16:creationId xmlns:a16="http://schemas.microsoft.com/office/drawing/2014/main" id="{C03364CB-906B-4E57-AAE6-7F56D81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59">
                <a:extLst>
                  <a:ext uri="{FF2B5EF4-FFF2-40B4-BE49-F238E27FC236}">
                    <a16:creationId xmlns:a16="http://schemas.microsoft.com/office/drawing/2014/main" id="{82CF2E8D-0909-4785-AF76-A5FA5511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60">
                <a:extLst>
                  <a:ext uri="{FF2B5EF4-FFF2-40B4-BE49-F238E27FC236}">
                    <a16:creationId xmlns:a16="http://schemas.microsoft.com/office/drawing/2014/main" id="{D344CA22-B4F6-4458-ABDB-A4CA61DB8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61">
                <a:extLst>
                  <a:ext uri="{FF2B5EF4-FFF2-40B4-BE49-F238E27FC236}">
                    <a16:creationId xmlns:a16="http://schemas.microsoft.com/office/drawing/2014/main" id="{71239FEA-97B5-4B41-A328-F87ABAF9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62">
                <a:extLst>
                  <a:ext uri="{FF2B5EF4-FFF2-40B4-BE49-F238E27FC236}">
                    <a16:creationId xmlns:a16="http://schemas.microsoft.com/office/drawing/2014/main" id="{E272F5AE-CAE2-457E-A1FC-571687B2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63">
                <a:extLst>
                  <a:ext uri="{FF2B5EF4-FFF2-40B4-BE49-F238E27FC236}">
                    <a16:creationId xmlns:a16="http://schemas.microsoft.com/office/drawing/2014/main" id="{4A83806A-EAC4-4354-A8FC-E5F7E432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64">
                <a:extLst>
                  <a:ext uri="{FF2B5EF4-FFF2-40B4-BE49-F238E27FC236}">
                    <a16:creationId xmlns:a16="http://schemas.microsoft.com/office/drawing/2014/main" id="{CF8E9C72-5A41-4A04-9683-1BCC4CB5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65">
                <a:extLst>
                  <a:ext uri="{FF2B5EF4-FFF2-40B4-BE49-F238E27FC236}">
                    <a16:creationId xmlns:a16="http://schemas.microsoft.com/office/drawing/2014/main" id="{EC9C4F87-F027-43FD-A150-711071C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66">
                <a:extLst>
                  <a:ext uri="{FF2B5EF4-FFF2-40B4-BE49-F238E27FC236}">
                    <a16:creationId xmlns:a16="http://schemas.microsoft.com/office/drawing/2014/main" id="{D3A976DA-5B87-4B90-BB0E-2602B807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67">
                <a:extLst>
                  <a:ext uri="{FF2B5EF4-FFF2-40B4-BE49-F238E27FC236}">
                    <a16:creationId xmlns:a16="http://schemas.microsoft.com/office/drawing/2014/main" id="{AFB4557F-9358-4437-A72C-4F824E75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68">
                <a:extLst>
                  <a:ext uri="{FF2B5EF4-FFF2-40B4-BE49-F238E27FC236}">
                    <a16:creationId xmlns:a16="http://schemas.microsoft.com/office/drawing/2014/main" id="{FAB74E42-2FC9-41FE-9219-5E4D198B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69">
                <a:extLst>
                  <a:ext uri="{FF2B5EF4-FFF2-40B4-BE49-F238E27FC236}">
                    <a16:creationId xmlns:a16="http://schemas.microsoft.com/office/drawing/2014/main" id="{69AFF744-5FFA-4BB2-B2B8-ADB5C8E3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0">
                <a:extLst>
                  <a:ext uri="{FF2B5EF4-FFF2-40B4-BE49-F238E27FC236}">
                    <a16:creationId xmlns:a16="http://schemas.microsoft.com/office/drawing/2014/main" id="{851B9805-29C4-49F0-84CB-3E8D57D80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1">
                <a:extLst>
                  <a:ext uri="{FF2B5EF4-FFF2-40B4-BE49-F238E27FC236}">
                    <a16:creationId xmlns:a16="http://schemas.microsoft.com/office/drawing/2014/main" id="{7A2709F4-5D6F-42F2-B0E9-3FAA1EAA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2">
                <a:extLst>
                  <a:ext uri="{FF2B5EF4-FFF2-40B4-BE49-F238E27FC236}">
                    <a16:creationId xmlns:a16="http://schemas.microsoft.com/office/drawing/2014/main" id="{1879316D-C9E9-46FB-A61C-9692A6E9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3">
                <a:extLst>
                  <a:ext uri="{FF2B5EF4-FFF2-40B4-BE49-F238E27FC236}">
                    <a16:creationId xmlns:a16="http://schemas.microsoft.com/office/drawing/2014/main" id="{6A85C8F5-DF80-48BA-BDA7-90A8E682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">
                <a:extLst>
                  <a:ext uri="{FF2B5EF4-FFF2-40B4-BE49-F238E27FC236}">
                    <a16:creationId xmlns:a16="http://schemas.microsoft.com/office/drawing/2014/main" id="{D30C95F6-DF0E-4F60-86DF-AE86F9B3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5">
                <a:extLst>
                  <a:ext uri="{FF2B5EF4-FFF2-40B4-BE49-F238E27FC236}">
                    <a16:creationId xmlns:a16="http://schemas.microsoft.com/office/drawing/2014/main" id="{5E40EDFF-69E0-49AF-9247-DBE9DF16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6">
                <a:extLst>
                  <a:ext uri="{FF2B5EF4-FFF2-40B4-BE49-F238E27FC236}">
                    <a16:creationId xmlns:a16="http://schemas.microsoft.com/office/drawing/2014/main" id="{AF2C5A9A-A957-4E70-9019-0F5F95CF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7">
                <a:extLst>
                  <a:ext uri="{FF2B5EF4-FFF2-40B4-BE49-F238E27FC236}">
                    <a16:creationId xmlns:a16="http://schemas.microsoft.com/office/drawing/2014/main" id="{69B36281-9A53-408E-9222-DAD2414D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8">
                <a:extLst>
                  <a:ext uri="{FF2B5EF4-FFF2-40B4-BE49-F238E27FC236}">
                    <a16:creationId xmlns:a16="http://schemas.microsoft.com/office/drawing/2014/main" id="{754AE7A3-9F4E-44A7-9939-0567694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9">
                <a:extLst>
                  <a:ext uri="{FF2B5EF4-FFF2-40B4-BE49-F238E27FC236}">
                    <a16:creationId xmlns:a16="http://schemas.microsoft.com/office/drawing/2014/main" id="{F77BCD07-7382-4F14-BB92-6B7D1943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80">
                <a:extLst>
                  <a:ext uri="{FF2B5EF4-FFF2-40B4-BE49-F238E27FC236}">
                    <a16:creationId xmlns:a16="http://schemas.microsoft.com/office/drawing/2014/main" id="{22793A53-2E96-414C-8254-EF4F1C0F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81">
                <a:extLst>
                  <a:ext uri="{FF2B5EF4-FFF2-40B4-BE49-F238E27FC236}">
                    <a16:creationId xmlns:a16="http://schemas.microsoft.com/office/drawing/2014/main" id="{15C7DE76-396F-4111-9B1A-5A9DBEC0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82">
                <a:extLst>
                  <a:ext uri="{FF2B5EF4-FFF2-40B4-BE49-F238E27FC236}">
                    <a16:creationId xmlns:a16="http://schemas.microsoft.com/office/drawing/2014/main" id="{1C60C9DA-7442-4D8E-AA99-DC11B179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83">
                <a:extLst>
                  <a:ext uri="{FF2B5EF4-FFF2-40B4-BE49-F238E27FC236}">
                    <a16:creationId xmlns:a16="http://schemas.microsoft.com/office/drawing/2014/main" id="{D1E06A1B-0509-4A7B-BDA5-3F8AC6819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84">
                <a:extLst>
                  <a:ext uri="{FF2B5EF4-FFF2-40B4-BE49-F238E27FC236}">
                    <a16:creationId xmlns:a16="http://schemas.microsoft.com/office/drawing/2014/main" id="{62996258-C164-439C-AF49-094B124A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85">
                <a:extLst>
                  <a:ext uri="{FF2B5EF4-FFF2-40B4-BE49-F238E27FC236}">
                    <a16:creationId xmlns:a16="http://schemas.microsoft.com/office/drawing/2014/main" id="{D92C2A74-DB14-4F19-A73D-9CC71714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86">
                <a:extLst>
                  <a:ext uri="{FF2B5EF4-FFF2-40B4-BE49-F238E27FC236}">
                    <a16:creationId xmlns:a16="http://schemas.microsoft.com/office/drawing/2014/main" id="{4150BD64-8CAF-4A86-A0E2-56ADD9B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87">
                <a:extLst>
                  <a:ext uri="{FF2B5EF4-FFF2-40B4-BE49-F238E27FC236}">
                    <a16:creationId xmlns:a16="http://schemas.microsoft.com/office/drawing/2014/main" id="{A46E04FD-21CC-4FC3-9C97-7DDFE661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88">
                <a:extLst>
                  <a:ext uri="{FF2B5EF4-FFF2-40B4-BE49-F238E27FC236}">
                    <a16:creationId xmlns:a16="http://schemas.microsoft.com/office/drawing/2014/main" id="{507B2B7E-5B07-4D5B-9DE7-2FAD5B64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89">
                <a:extLst>
                  <a:ext uri="{FF2B5EF4-FFF2-40B4-BE49-F238E27FC236}">
                    <a16:creationId xmlns:a16="http://schemas.microsoft.com/office/drawing/2014/main" id="{E8AA2303-9B94-48D4-A425-7D99C617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90">
                <a:extLst>
                  <a:ext uri="{FF2B5EF4-FFF2-40B4-BE49-F238E27FC236}">
                    <a16:creationId xmlns:a16="http://schemas.microsoft.com/office/drawing/2014/main" id="{1A001415-DF05-48E1-97A5-9E057133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91">
                <a:extLst>
                  <a:ext uri="{FF2B5EF4-FFF2-40B4-BE49-F238E27FC236}">
                    <a16:creationId xmlns:a16="http://schemas.microsoft.com/office/drawing/2014/main" id="{0EC6976C-C1B3-4E3D-9A7E-53EFB989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92">
                <a:extLst>
                  <a:ext uri="{FF2B5EF4-FFF2-40B4-BE49-F238E27FC236}">
                    <a16:creationId xmlns:a16="http://schemas.microsoft.com/office/drawing/2014/main" id="{99C59858-847B-48E1-9959-1C867FAA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93">
                <a:extLst>
                  <a:ext uri="{FF2B5EF4-FFF2-40B4-BE49-F238E27FC236}">
                    <a16:creationId xmlns:a16="http://schemas.microsoft.com/office/drawing/2014/main" id="{E6B235D0-9C1E-4ECA-8414-44AB7C17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94">
                <a:extLst>
                  <a:ext uri="{FF2B5EF4-FFF2-40B4-BE49-F238E27FC236}">
                    <a16:creationId xmlns:a16="http://schemas.microsoft.com/office/drawing/2014/main" id="{2AD93C82-45BA-4A65-975D-682622DB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95">
                <a:extLst>
                  <a:ext uri="{FF2B5EF4-FFF2-40B4-BE49-F238E27FC236}">
                    <a16:creationId xmlns:a16="http://schemas.microsoft.com/office/drawing/2014/main" id="{4529028E-823E-44D4-B876-B30C4DC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96">
                <a:extLst>
                  <a:ext uri="{FF2B5EF4-FFF2-40B4-BE49-F238E27FC236}">
                    <a16:creationId xmlns:a16="http://schemas.microsoft.com/office/drawing/2014/main" id="{2BF2290E-ECD0-46AD-9CE2-64B7CA094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97">
                <a:extLst>
                  <a:ext uri="{FF2B5EF4-FFF2-40B4-BE49-F238E27FC236}">
                    <a16:creationId xmlns:a16="http://schemas.microsoft.com/office/drawing/2014/main" id="{2C38D3AB-74F7-47B8-93D7-0BD6098B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98">
                <a:extLst>
                  <a:ext uri="{FF2B5EF4-FFF2-40B4-BE49-F238E27FC236}">
                    <a16:creationId xmlns:a16="http://schemas.microsoft.com/office/drawing/2014/main" id="{F655EA75-2CB4-4822-B535-CF7289EA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99">
                <a:extLst>
                  <a:ext uri="{FF2B5EF4-FFF2-40B4-BE49-F238E27FC236}">
                    <a16:creationId xmlns:a16="http://schemas.microsoft.com/office/drawing/2014/main" id="{6DF1185D-BDF3-4ADB-B6AF-C05F44D1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100">
                <a:extLst>
                  <a:ext uri="{FF2B5EF4-FFF2-40B4-BE49-F238E27FC236}">
                    <a16:creationId xmlns:a16="http://schemas.microsoft.com/office/drawing/2014/main" id="{0E3851D1-7F3E-4A2C-B836-4DC1AF3C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101">
                <a:extLst>
                  <a:ext uri="{FF2B5EF4-FFF2-40B4-BE49-F238E27FC236}">
                    <a16:creationId xmlns:a16="http://schemas.microsoft.com/office/drawing/2014/main" id="{924E520A-83FA-4768-928D-4A6D5547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102">
                <a:extLst>
                  <a:ext uri="{FF2B5EF4-FFF2-40B4-BE49-F238E27FC236}">
                    <a16:creationId xmlns:a16="http://schemas.microsoft.com/office/drawing/2014/main" id="{82BDA2F1-1BFF-4B38-814F-AAADA267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103">
                <a:extLst>
                  <a:ext uri="{FF2B5EF4-FFF2-40B4-BE49-F238E27FC236}">
                    <a16:creationId xmlns:a16="http://schemas.microsoft.com/office/drawing/2014/main" id="{B0AAE6A1-4388-49D0-886C-56329BB8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104">
                <a:extLst>
                  <a:ext uri="{FF2B5EF4-FFF2-40B4-BE49-F238E27FC236}">
                    <a16:creationId xmlns:a16="http://schemas.microsoft.com/office/drawing/2014/main" id="{10C0238A-68C7-4373-BA3A-9A2BC9CD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105">
                <a:extLst>
                  <a:ext uri="{FF2B5EF4-FFF2-40B4-BE49-F238E27FC236}">
                    <a16:creationId xmlns:a16="http://schemas.microsoft.com/office/drawing/2014/main" id="{37019CDA-F533-444A-A2FC-9347913F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106">
                <a:extLst>
                  <a:ext uri="{FF2B5EF4-FFF2-40B4-BE49-F238E27FC236}">
                    <a16:creationId xmlns:a16="http://schemas.microsoft.com/office/drawing/2014/main" id="{398AB725-47FC-433A-95D8-C018763D6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107">
                <a:extLst>
                  <a:ext uri="{FF2B5EF4-FFF2-40B4-BE49-F238E27FC236}">
                    <a16:creationId xmlns:a16="http://schemas.microsoft.com/office/drawing/2014/main" id="{9BC3B02B-B283-487B-B01C-2D7A8571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108">
                <a:extLst>
                  <a:ext uri="{FF2B5EF4-FFF2-40B4-BE49-F238E27FC236}">
                    <a16:creationId xmlns:a16="http://schemas.microsoft.com/office/drawing/2014/main" id="{B81EB01E-18B8-480A-99B7-F5D7435B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109">
                <a:extLst>
                  <a:ext uri="{FF2B5EF4-FFF2-40B4-BE49-F238E27FC236}">
                    <a16:creationId xmlns:a16="http://schemas.microsoft.com/office/drawing/2014/main" id="{57FEAB72-F887-46BF-A744-4753515C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1512">
                <a:extLst>
                  <a:ext uri="{FF2B5EF4-FFF2-40B4-BE49-F238E27FC236}">
                    <a16:creationId xmlns:a16="http://schemas.microsoft.com/office/drawing/2014/main" id="{D57FDE70-908D-40F8-A5E1-AB02505E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1513">
                <a:extLst>
                  <a:ext uri="{FF2B5EF4-FFF2-40B4-BE49-F238E27FC236}">
                    <a16:creationId xmlns:a16="http://schemas.microsoft.com/office/drawing/2014/main" id="{5C10A4F8-21FF-48D1-8914-836430F47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1514">
                <a:extLst>
                  <a:ext uri="{FF2B5EF4-FFF2-40B4-BE49-F238E27FC236}">
                    <a16:creationId xmlns:a16="http://schemas.microsoft.com/office/drawing/2014/main" id="{1E21EA10-B221-4104-B9F5-7432C053F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1515">
                <a:extLst>
                  <a:ext uri="{FF2B5EF4-FFF2-40B4-BE49-F238E27FC236}">
                    <a16:creationId xmlns:a16="http://schemas.microsoft.com/office/drawing/2014/main" id="{D23C8E48-E035-46E5-9E4B-0D411F66E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1516">
                <a:extLst>
                  <a:ext uri="{FF2B5EF4-FFF2-40B4-BE49-F238E27FC236}">
                    <a16:creationId xmlns:a16="http://schemas.microsoft.com/office/drawing/2014/main" id="{E5F3C9EC-89DA-4ACB-95EB-17899806A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1517">
                <a:extLst>
                  <a:ext uri="{FF2B5EF4-FFF2-40B4-BE49-F238E27FC236}">
                    <a16:creationId xmlns:a16="http://schemas.microsoft.com/office/drawing/2014/main" id="{77C38089-CC2A-4720-B538-F4F657A9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1518">
                <a:extLst>
                  <a:ext uri="{FF2B5EF4-FFF2-40B4-BE49-F238E27FC236}">
                    <a16:creationId xmlns:a16="http://schemas.microsoft.com/office/drawing/2014/main" id="{9003D769-9C7F-40F2-82EC-8847F765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1519">
                <a:extLst>
                  <a:ext uri="{FF2B5EF4-FFF2-40B4-BE49-F238E27FC236}">
                    <a16:creationId xmlns:a16="http://schemas.microsoft.com/office/drawing/2014/main" id="{AC703889-E636-463A-B396-284B4882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1520">
                <a:extLst>
                  <a:ext uri="{FF2B5EF4-FFF2-40B4-BE49-F238E27FC236}">
                    <a16:creationId xmlns:a16="http://schemas.microsoft.com/office/drawing/2014/main" id="{1F82574C-01B0-459A-9C5A-7231E7F9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1521">
                <a:extLst>
                  <a:ext uri="{FF2B5EF4-FFF2-40B4-BE49-F238E27FC236}">
                    <a16:creationId xmlns:a16="http://schemas.microsoft.com/office/drawing/2014/main" id="{FC8CC68F-CA94-4616-8634-7FF0CD0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1522">
                <a:extLst>
                  <a:ext uri="{FF2B5EF4-FFF2-40B4-BE49-F238E27FC236}">
                    <a16:creationId xmlns:a16="http://schemas.microsoft.com/office/drawing/2014/main" id="{073BA497-7566-471D-AD0F-BF43E68C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1523">
                <a:extLst>
                  <a:ext uri="{FF2B5EF4-FFF2-40B4-BE49-F238E27FC236}">
                    <a16:creationId xmlns:a16="http://schemas.microsoft.com/office/drawing/2014/main" id="{0780F781-2765-4D78-A901-3D91C61C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1524">
                <a:extLst>
                  <a:ext uri="{FF2B5EF4-FFF2-40B4-BE49-F238E27FC236}">
                    <a16:creationId xmlns:a16="http://schemas.microsoft.com/office/drawing/2014/main" id="{B81E7E6A-51C6-4EC0-8928-6CF796B6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1525">
                <a:extLst>
                  <a:ext uri="{FF2B5EF4-FFF2-40B4-BE49-F238E27FC236}">
                    <a16:creationId xmlns:a16="http://schemas.microsoft.com/office/drawing/2014/main" id="{56DF0948-0C49-4D77-B8A9-169DF58E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1526">
                <a:extLst>
                  <a:ext uri="{FF2B5EF4-FFF2-40B4-BE49-F238E27FC236}">
                    <a16:creationId xmlns:a16="http://schemas.microsoft.com/office/drawing/2014/main" id="{7B877978-C520-4442-A74E-5F829411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1527">
                <a:extLst>
                  <a:ext uri="{FF2B5EF4-FFF2-40B4-BE49-F238E27FC236}">
                    <a16:creationId xmlns:a16="http://schemas.microsoft.com/office/drawing/2014/main" id="{DDFEE2EF-8674-4683-A808-82AB5829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1528">
                <a:extLst>
                  <a:ext uri="{FF2B5EF4-FFF2-40B4-BE49-F238E27FC236}">
                    <a16:creationId xmlns:a16="http://schemas.microsoft.com/office/drawing/2014/main" id="{EB9BA69C-0450-4C72-83E0-D25B94BA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1529">
                <a:extLst>
                  <a:ext uri="{FF2B5EF4-FFF2-40B4-BE49-F238E27FC236}">
                    <a16:creationId xmlns:a16="http://schemas.microsoft.com/office/drawing/2014/main" id="{87F5C843-F201-4E6E-98C5-2DFE484E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1530">
                <a:extLst>
                  <a:ext uri="{FF2B5EF4-FFF2-40B4-BE49-F238E27FC236}">
                    <a16:creationId xmlns:a16="http://schemas.microsoft.com/office/drawing/2014/main" id="{6693DDC5-F49B-4992-85F1-ACBD80EBA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1531">
                <a:extLst>
                  <a:ext uri="{FF2B5EF4-FFF2-40B4-BE49-F238E27FC236}">
                    <a16:creationId xmlns:a16="http://schemas.microsoft.com/office/drawing/2014/main" id="{AC14E1CC-8B2F-46A5-85BE-3DBCD0580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1532">
                <a:extLst>
                  <a:ext uri="{FF2B5EF4-FFF2-40B4-BE49-F238E27FC236}">
                    <a16:creationId xmlns:a16="http://schemas.microsoft.com/office/drawing/2014/main" id="{191A22E2-CB65-4870-A911-41C3D3DB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1533">
                <a:extLst>
                  <a:ext uri="{FF2B5EF4-FFF2-40B4-BE49-F238E27FC236}">
                    <a16:creationId xmlns:a16="http://schemas.microsoft.com/office/drawing/2014/main" id="{54F72444-CADD-4F1B-BDB3-BEF5DECA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1534">
                <a:extLst>
                  <a:ext uri="{FF2B5EF4-FFF2-40B4-BE49-F238E27FC236}">
                    <a16:creationId xmlns:a16="http://schemas.microsoft.com/office/drawing/2014/main" id="{EC8755F0-DAB4-4816-A767-24FEA6BA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1535">
                <a:extLst>
                  <a:ext uri="{FF2B5EF4-FFF2-40B4-BE49-F238E27FC236}">
                    <a16:creationId xmlns:a16="http://schemas.microsoft.com/office/drawing/2014/main" id="{CABA5ED4-5ACB-4B58-BEC3-768ED500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1536">
                <a:extLst>
                  <a:ext uri="{FF2B5EF4-FFF2-40B4-BE49-F238E27FC236}">
                    <a16:creationId xmlns:a16="http://schemas.microsoft.com/office/drawing/2014/main" id="{EA1D9808-1689-4741-8A0A-23FFD17E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1537">
                <a:extLst>
                  <a:ext uri="{FF2B5EF4-FFF2-40B4-BE49-F238E27FC236}">
                    <a16:creationId xmlns:a16="http://schemas.microsoft.com/office/drawing/2014/main" id="{E84019DD-B91D-4012-9398-6710CF4F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1538">
                <a:extLst>
                  <a:ext uri="{FF2B5EF4-FFF2-40B4-BE49-F238E27FC236}">
                    <a16:creationId xmlns:a16="http://schemas.microsoft.com/office/drawing/2014/main" id="{47D448B3-67D4-4C7C-A685-B96B118E9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1539">
                <a:extLst>
                  <a:ext uri="{FF2B5EF4-FFF2-40B4-BE49-F238E27FC236}">
                    <a16:creationId xmlns:a16="http://schemas.microsoft.com/office/drawing/2014/main" id="{5102673B-671E-4924-B55D-FF123633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1540">
                <a:extLst>
                  <a:ext uri="{FF2B5EF4-FFF2-40B4-BE49-F238E27FC236}">
                    <a16:creationId xmlns:a16="http://schemas.microsoft.com/office/drawing/2014/main" id="{EA3DC64C-4A4C-4306-A2FF-22331D5E7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E7564BDA-1860-4634-A237-D6213FD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1542">
                <a:extLst>
                  <a:ext uri="{FF2B5EF4-FFF2-40B4-BE49-F238E27FC236}">
                    <a16:creationId xmlns:a16="http://schemas.microsoft.com/office/drawing/2014/main" id="{76CC8511-BDFE-4DD1-8C83-07C3CD815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1543">
                <a:extLst>
                  <a:ext uri="{FF2B5EF4-FFF2-40B4-BE49-F238E27FC236}">
                    <a16:creationId xmlns:a16="http://schemas.microsoft.com/office/drawing/2014/main" id="{E52C3FB8-0917-4B6B-82DB-A3F4E01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1544">
                <a:extLst>
                  <a:ext uri="{FF2B5EF4-FFF2-40B4-BE49-F238E27FC236}">
                    <a16:creationId xmlns:a16="http://schemas.microsoft.com/office/drawing/2014/main" id="{DAB599D0-0F1B-4922-87EC-B103D064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1545">
                <a:extLst>
                  <a:ext uri="{FF2B5EF4-FFF2-40B4-BE49-F238E27FC236}">
                    <a16:creationId xmlns:a16="http://schemas.microsoft.com/office/drawing/2014/main" id="{DA66F793-285D-4290-85C9-864D32B2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1546">
                <a:extLst>
                  <a:ext uri="{FF2B5EF4-FFF2-40B4-BE49-F238E27FC236}">
                    <a16:creationId xmlns:a16="http://schemas.microsoft.com/office/drawing/2014/main" id="{1D9A0D48-3666-4059-9216-385BA097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1547">
                <a:extLst>
                  <a:ext uri="{FF2B5EF4-FFF2-40B4-BE49-F238E27FC236}">
                    <a16:creationId xmlns:a16="http://schemas.microsoft.com/office/drawing/2014/main" id="{8491FB85-3762-4FD5-89B7-2D867EAD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1548">
                <a:extLst>
                  <a:ext uri="{FF2B5EF4-FFF2-40B4-BE49-F238E27FC236}">
                    <a16:creationId xmlns:a16="http://schemas.microsoft.com/office/drawing/2014/main" id="{E1F3CA26-9005-40D4-9757-2F4BF64A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1549">
                <a:extLst>
                  <a:ext uri="{FF2B5EF4-FFF2-40B4-BE49-F238E27FC236}">
                    <a16:creationId xmlns:a16="http://schemas.microsoft.com/office/drawing/2014/main" id="{D39BF917-6EDD-417F-AD1E-B4638E10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1550">
                <a:extLst>
                  <a:ext uri="{FF2B5EF4-FFF2-40B4-BE49-F238E27FC236}">
                    <a16:creationId xmlns:a16="http://schemas.microsoft.com/office/drawing/2014/main" id="{E77460D0-FFD9-4D43-B028-5E16E0E3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1551">
                <a:extLst>
                  <a:ext uri="{FF2B5EF4-FFF2-40B4-BE49-F238E27FC236}">
                    <a16:creationId xmlns:a16="http://schemas.microsoft.com/office/drawing/2014/main" id="{88148B53-98A5-483E-B9D0-5D75CB06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1552">
                <a:extLst>
                  <a:ext uri="{FF2B5EF4-FFF2-40B4-BE49-F238E27FC236}">
                    <a16:creationId xmlns:a16="http://schemas.microsoft.com/office/drawing/2014/main" id="{F82CA43E-AAA2-444D-A61B-CD7F2444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1553">
                <a:extLst>
                  <a:ext uri="{FF2B5EF4-FFF2-40B4-BE49-F238E27FC236}">
                    <a16:creationId xmlns:a16="http://schemas.microsoft.com/office/drawing/2014/main" id="{1084B31E-027C-4218-84F9-D6B3FD42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1554">
                <a:extLst>
                  <a:ext uri="{FF2B5EF4-FFF2-40B4-BE49-F238E27FC236}">
                    <a16:creationId xmlns:a16="http://schemas.microsoft.com/office/drawing/2014/main" id="{CE7CE6BD-80F0-47B1-ACB6-9537414F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1555">
                <a:extLst>
                  <a:ext uri="{FF2B5EF4-FFF2-40B4-BE49-F238E27FC236}">
                    <a16:creationId xmlns:a16="http://schemas.microsoft.com/office/drawing/2014/main" id="{173DD3D4-5F93-4D2E-8ECD-96216764B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1556">
                <a:extLst>
                  <a:ext uri="{FF2B5EF4-FFF2-40B4-BE49-F238E27FC236}">
                    <a16:creationId xmlns:a16="http://schemas.microsoft.com/office/drawing/2014/main" id="{C75AD350-C453-449B-AF2F-98C7D7E19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1557">
                <a:extLst>
                  <a:ext uri="{FF2B5EF4-FFF2-40B4-BE49-F238E27FC236}">
                    <a16:creationId xmlns:a16="http://schemas.microsoft.com/office/drawing/2014/main" id="{428495EF-67CE-426D-9741-78D1B93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1558">
                <a:extLst>
                  <a:ext uri="{FF2B5EF4-FFF2-40B4-BE49-F238E27FC236}">
                    <a16:creationId xmlns:a16="http://schemas.microsoft.com/office/drawing/2014/main" id="{35CC551D-C34E-4814-8368-046A10C8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1559">
                <a:extLst>
                  <a:ext uri="{FF2B5EF4-FFF2-40B4-BE49-F238E27FC236}">
                    <a16:creationId xmlns:a16="http://schemas.microsoft.com/office/drawing/2014/main" id="{7C4E2906-3ADF-4079-A349-D72C17E8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1560">
                <a:extLst>
                  <a:ext uri="{FF2B5EF4-FFF2-40B4-BE49-F238E27FC236}">
                    <a16:creationId xmlns:a16="http://schemas.microsoft.com/office/drawing/2014/main" id="{281BDA83-5716-4C20-BF42-E1D26EA8F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1561">
                <a:extLst>
                  <a:ext uri="{FF2B5EF4-FFF2-40B4-BE49-F238E27FC236}">
                    <a16:creationId xmlns:a16="http://schemas.microsoft.com/office/drawing/2014/main" id="{15091128-6121-49B1-BD9F-063C43DD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1562">
                <a:extLst>
                  <a:ext uri="{FF2B5EF4-FFF2-40B4-BE49-F238E27FC236}">
                    <a16:creationId xmlns:a16="http://schemas.microsoft.com/office/drawing/2014/main" id="{CEC3D929-49F1-4BDC-A78A-DFF68339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1563">
                <a:extLst>
                  <a:ext uri="{FF2B5EF4-FFF2-40B4-BE49-F238E27FC236}">
                    <a16:creationId xmlns:a16="http://schemas.microsoft.com/office/drawing/2014/main" id="{44488157-EB02-4A9D-BABC-5BB1C8D1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1564">
                <a:extLst>
                  <a:ext uri="{FF2B5EF4-FFF2-40B4-BE49-F238E27FC236}">
                    <a16:creationId xmlns:a16="http://schemas.microsoft.com/office/drawing/2014/main" id="{01FF9A2B-962B-4388-BE6D-DC91BE48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1565">
                <a:extLst>
                  <a:ext uri="{FF2B5EF4-FFF2-40B4-BE49-F238E27FC236}">
                    <a16:creationId xmlns:a16="http://schemas.microsoft.com/office/drawing/2014/main" id="{CF7345E2-8C8F-4D10-AFBB-D7C51C85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1566">
                <a:extLst>
                  <a:ext uri="{FF2B5EF4-FFF2-40B4-BE49-F238E27FC236}">
                    <a16:creationId xmlns:a16="http://schemas.microsoft.com/office/drawing/2014/main" id="{A1B4DAF1-91F5-4DC9-963B-5AD89D64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1567">
                <a:extLst>
                  <a:ext uri="{FF2B5EF4-FFF2-40B4-BE49-F238E27FC236}">
                    <a16:creationId xmlns:a16="http://schemas.microsoft.com/office/drawing/2014/main" id="{06842007-B610-4211-BD2A-773B59B7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1568">
                <a:extLst>
                  <a:ext uri="{FF2B5EF4-FFF2-40B4-BE49-F238E27FC236}">
                    <a16:creationId xmlns:a16="http://schemas.microsoft.com/office/drawing/2014/main" id="{006F2FCF-33EF-4AA5-BF01-3E82AD63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1569">
                <a:extLst>
                  <a:ext uri="{FF2B5EF4-FFF2-40B4-BE49-F238E27FC236}">
                    <a16:creationId xmlns:a16="http://schemas.microsoft.com/office/drawing/2014/main" id="{390667E2-B0A6-48A4-B4D3-C6DED26F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1570">
                <a:extLst>
                  <a:ext uri="{FF2B5EF4-FFF2-40B4-BE49-F238E27FC236}">
                    <a16:creationId xmlns:a16="http://schemas.microsoft.com/office/drawing/2014/main" id="{AED6C12C-5357-431F-82B3-D7B4CFBE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1571">
                <a:extLst>
                  <a:ext uri="{FF2B5EF4-FFF2-40B4-BE49-F238E27FC236}">
                    <a16:creationId xmlns:a16="http://schemas.microsoft.com/office/drawing/2014/main" id="{86B83834-159D-4CBF-90C6-8276D80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1572">
                <a:extLst>
                  <a:ext uri="{FF2B5EF4-FFF2-40B4-BE49-F238E27FC236}">
                    <a16:creationId xmlns:a16="http://schemas.microsoft.com/office/drawing/2014/main" id="{766199FB-3AB0-40CE-84A6-40243F049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1573">
                <a:extLst>
                  <a:ext uri="{FF2B5EF4-FFF2-40B4-BE49-F238E27FC236}">
                    <a16:creationId xmlns:a16="http://schemas.microsoft.com/office/drawing/2014/main" id="{35E3A4DA-8C9D-4FBB-8987-413D6E27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1574">
                <a:extLst>
                  <a:ext uri="{FF2B5EF4-FFF2-40B4-BE49-F238E27FC236}">
                    <a16:creationId xmlns:a16="http://schemas.microsoft.com/office/drawing/2014/main" id="{0980C006-254A-46BD-A15D-3D1BAD62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1575">
                <a:extLst>
                  <a:ext uri="{FF2B5EF4-FFF2-40B4-BE49-F238E27FC236}">
                    <a16:creationId xmlns:a16="http://schemas.microsoft.com/office/drawing/2014/main" id="{8CF96C6C-A9AA-47E0-8AAF-83F87F3B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1576">
                <a:extLst>
                  <a:ext uri="{FF2B5EF4-FFF2-40B4-BE49-F238E27FC236}">
                    <a16:creationId xmlns:a16="http://schemas.microsoft.com/office/drawing/2014/main" id="{FBAEE54B-0BA8-47B3-A27A-ABD4556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1577">
                <a:extLst>
                  <a:ext uri="{FF2B5EF4-FFF2-40B4-BE49-F238E27FC236}">
                    <a16:creationId xmlns:a16="http://schemas.microsoft.com/office/drawing/2014/main" id="{0368A532-395A-4394-B6F3-6397639C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1578">
                <a:extLst>
                  <a:ext uri="{FF2B5EF4-FFF2-40B4-BE49-F238E27FC236}">
                    <a16:creationId xmlns:a16="http://schemas.microsoft.com/office/drawing/2014/main" id="{256652FD-6AF5-4B7A-BB3F-6B9BF19F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1579">
                <a:extLst>
                  <a:ext uri="{FF2B5EF4-FFF2-40B4-BE49-F238E27FC236}">
                    <a16:creationId xmlns:a16="http://schemas.microsoft.com/office/drawing/2014/main" id="{759061BD-8D92-4901-8515-DC073A976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1580">
                <a:extLst>
                  <a:ext uri="{FF2B5EF4-FFF2-40B4-BE49-F238E27FC236}">
                    <a16:creationId xmlns:a16="http://schemas.microsoft.com/office/drawing/2014/main" id="{D67F2CC0-0174-40FD-B28C-CFBBF3F4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1581">
                <a:extLst>
                  <a:ext uri="{FF2B5EF4-FFF2-40B4-BE49-F238E27FC236}">
                    <a16:creationId xmlns:a16="http://schemas.microsoft.com/office/drawing/2014/main" id="{41716412-2DBD-43B3-9A0C-A12A9EA05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1582">
                <a:extLst>
                  <a:ext uri="{FF2B5EF4-FFF2-40B4-BE49-F238E27FC236}">
                    <a16:creationId xmlns:a16="http://schemas.microsoft.com/office/drawing/2014/main" id="{25C73B1E-7D79-4C53-8040-B467DBE2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1583">
                <a:extLst>
                  <a:ext uri="{FF2B5EF4-FFF2-40B4-BE49-F238E27FC236}">
                    <a16:creationId xmlns:a16="http://schemas.microsoft.com/office/drawing/2014/main" id="{4D3347AE-F461-43D6-90B7-3023C89A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1584">
                <a:extLst>
                  <a:ext uri="{FF2B5EF4-FFF2-40B4-BE49-F238E27FC236}">
                    <a16:creationId xmlns:a16="http://schemas.microsoft.com/office/drawing/2014/main" id="{4F175883-1D34-4623-A3BA-B490DF33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1585">
                <a:extLst>
                  <a:ext uri="{FF2B5EF4-FFF2-40B4-BE49-F238E27FC236}">
                    <a16:creationId xmlns:a16="http://schemas.microsoft.com/office/drawing/2014/main" id="{F0D1F9C5-ACAD-4B5D-A783-1F8F057A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1586">
                <a:extLst>
                  <a:ext uri="{FF2B5EF4-FFF2-40B4-BE49-F238E27FC236}">
                    <a16:creationId xmlns:a16="http://schemas.microsoft.com/office/drawing/2014/main" id="{BBA9CB6C-9E54-4A13-AE64-4D0A423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1587">
                <a:extLst>
                  <a:ext uri="{FF2B5EF4-FFF2-40B4-BE49-F238E27FC236}">
                    <a16:creationId xmlns:a16="http://schemas.microsoft.com/office/drawing/2014/main" id="{CDE8E0D6-634A-4D02-BB92-96912CC9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1588">
                <a:extLst>
                  <a:ext uri="{FF2B5EF4-FFF2-40B4-BE49-F238E27FC236}">
                    <a16:creationId xmlns:a16="http://schemas.microsoft.com/office/drawing/2014/main" id="{481CE582-24B6-4646-8A5B-DE1CDB10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1589">
                <a:extLst>
                  <a:ext uri="{FF2B5EF4-FFF2-40B4-BE49-F238E27FC236}">
                    <a16:creationId xmlns:a16="http://schemas.microsoft.com/office/drawing/2014/main" id="{5B9C1F16-9EBC-41F2-8EE3-9B81B8D3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1590">
                <a:extLst>
                  <a:ext uri="{FF2B5EF4-FFF2-40B4-BE49-F238E27FC236}">
                    <a16:creationId xmlns:a16="http://schemas.microsoft.com/office/drawing/2014/main" id="{4B24F8B9-B5A5-4CD7-B32A-C112EE70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1591">
                <a:extLst>
                  <a:ext uri="{FF2B5EF4-FFF2-40B4-BE49-F238E27FC236}">
                    <a16:creationId xmlns:a16="http://schemas.microsoft.com/office/drawing/2014/main" id="{A722A35A-D2D3-4DC1-BD99-5D9CA1A6D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1592">
                <a:extLst>
                  <a:ext uri="{FF2B5EF4-FFF2-40B4-BE49-F238E27FC236}">
                    <a16:creationId xmlns:a16="http://schemas.microsoft.com/office/drawing/2014/main" id="{B5392EE0-0687-45F1-A677-2E06CBA3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1593">
                <a:extLst>
                  <a:ext uri="{FF2B5EF4-FFF2-40B4-BE49-F238E27FC236}">
                    <a16:creationId xmlns:a16="http://schemas.microsoft.com/office/drawing/2014/main" id="{B517545D-5605-43FC-9275-717F705E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1594">
                <a:extLst>
                  <a:ext uri="{FF2B5EF4-FFF2-40B4-BE49-F238E27FC236}">
                    <a16:creationId xmlns:a16="http://schemas.microsoft.com/office/drawing/2014/main" id="{4D254A22-A1F2-48C6-899A-45A952A6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1595">
                <a:extLst>
                  <a:ext uri="{FF2B5EF4-FFF2-40B4-BE49-F238E27FC236}">
                    <a16:creationId xmlns:a16="http://schemas.microsoft.com/office/drawing/2014/main" id="{C1914BE8-BCD8-4C66-8F4D-1D0E3ECD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1596">
                <a:extLst>
                  <a:ext uri="{FF2B5EF4-FFF2-40B4-BE49-F238E27FC236}">
                    <a16:creationId xmlns:a16="http://schemas.microsoft.com/office/drawing/2014/main" id="{BE37F81E-A0D3-4F2F-B5D9-F2695F19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1597">
                <a:extLst>
                  <a:ext uri="{FF2B5EF4-FFF2-40B4-BE49-F238E27FC236}">
                    <a16:creationId xmlns:a16="http://schemas.microsoft.com/office/drawing/2014/main" id="{1DF8D224-E14B-40A3-8584-509FE8A4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1598">
                <a:extLst>
                  <a:ext uri="{FF2B5EF4-FFF2-40B4-BE49-F238E27FC236}">
                    <a16:creationId xmlns:a16="http://schemas.microsoft.com/office/drawing/2014/main" id="{33BA6863-7122-466D-B8CD-565A4EAA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1599">
                <a:extLst>
                  <a:ext uri="{FF2B5EF4-FFF2-40B4-BE49-F238E27FC236}">
                    <a16:creationId xmlns:a16="http://schemas.microsoft.com/office/drawing/2014/main" id="{F9328FD1-E5F2-482A-BC38-BA99BAFA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1600">
                <a:extLst>
                  <a:ext uri="{FF2B5EF4-FFF2-40B4-BE49-F238E27FC236}">
                    <a16:creationId xmlns:a16="http://schemas.microsoft.com/office/drawing/2014/main" id="{DCFB80E2-C78C-4CD3-8F92-1585F43F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1601">
                <a:extLst>
                  <a:ext uri="{FF2B5EF4-FFF2-40B4-BE49-F238E27FC236}">
                    <a16:creationId xmlns:a16="http://schemas.microsoft.com/office/drawing/2014/main" id="{A4CCED8F-3D48-4FAA-93AE-35F7CE07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1602">
                <a:extLst>
                  <a:ext uri="{FF2B5EF4-FFF2-40B4-BE49-F238E27FC236}">
                    <a16:creationId xmlns:a16="http://schemas.microsoft.com/office/drawing/2014/main" id="{8C58D982-52B4-4641-98FC-9C8DD0BD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1603">
                <a:extLst>
                  <a:ext uri="{FF2B5EF4-FFF2-40B4-BE49-F238E27FC236}">
                    <a16:creationId xmlns:a16="http://schemas.microsoft.com/office/drawing/2014/main" id="{909702A6-85FB-42BC-B591-AC2759D3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1604">
                <a:extLst>
                  <a:ext uri="{FF2B5EF4-FFF2-40B4-BE49-F238E27FC236}">
                    <a16:creationId xmlns:a16="http://schemas.microsoft.com/office/drawing/2014/main" id="{1994ABA2-3210-4254-87BE-6C37A161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1605">
                <a:extLst>
                  <a:ext uri="{FF2B5EF4-FFF2-40B4-BE49-F238E27FC236}">
                    <a16:creationId xmlns:a16="http://schemas.microsoft.com/office/drawing/2014/main" id="{E0E0CBD2-B5D3-47B9-B3F1-E0665E25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607" name="Group 406">
                <a:extLst>
                  <a:ext uri="{FF2B5EF4-FFF2-40B4-BE49-F238E27FC236}">
                    <a16:creationId xmlns:a16="http://schemas.microsoft.com/office/drawing/2014/main" id="{90F1CBAF-EDFC-4C98-A046-B2CEF01310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2389" name="Freeform 206">
                  <a:extLst>
                    <a:ext uri="{FF2B5EF4-FFF2-40B4-BE49-F238E27FC236}">
                      <a16:creationId xmlns:a16="http://schemas.microsoft.com/office/drawing/2014/main" id="{5CA5E85D-85F3-45BD-9F36-7BB494A27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0" name="Freeform 207">
                  <a:extLst>
                    <a:ext uri="{FF2B5EF4-FFF2-40B4-BE49-F238E27FC236}">
                      <a16:creationId xmlns:a16="http://schemas.microsoft.com/office/drawing/2014/main" id="{0F690931-4B68-48F7-A8CC-4DDDECFA1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1" name="Freeform 208">
                  <a:extLst>
                    <a:ext uri="{FF2B5EF4-FFF2-40B4-BE49-F238E27FC236}">
                      <a16:creationId xmlns:a16="http://schemas.microsoft.com/office/drawing/2014/main" id="{040FCC4A-D732-48EB-8A34-1300807B8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2" name="Freeform 209">
                  <a:extLst>
                    <a:ext uri="{FF2B5EF4-FFF2-40B4-BE49-F238E27FC236}">
                      <a16:creationId xmlns:a16="http://schemas.microsoft.com/office/drawing/2014/main" id="{D071887B-B1BF-4D7E-8F6A-E7F082AB7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3" name="Freeform 210">
                  <a:extLst>
                    <a:ext uri="{FF2B5EF4-FFF2-40B4-BE49-F238E27FC236}">
                      <a16:creationId xmlns:a16="http://schemas.microsoft.com/office/drawing/2014/main" id="{798AB824-BD22-49A0-AFFB-2CB75DE97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4" name="Freeform 211">
                  <a:extLst>
                    <a:ext uri="{FF2B5EF4-FFF2-40B4-BE49-F238E27FC236}">
                      <a16:creationId xmlns:a16="http://schemas.microsoft.com/office/drawing/2014/main" id="{E59EB454-82B9-4925-BB35-23B71CDA7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5" name="Freeform 212">
                  <a:extLst>
                    <a:ext uri="{FF2B5EF4-FFF2-40B4-BE49-F238E27FC236}">
                      <a16:creationId xmlns:a16="http://schemas.microsoft.com/office/drawing/2014/main" id="{7C3EEFD5-5A09-4C57-8EB4-EA6DFCFBC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6" name="Freeform 213">
                  <a:extLst>
                    <a:ext uri="{FF2B5EF4-FFF2-40B4-BE49-F238E27FC236}">
                      <a16:creationId xmlns:a16="http://schemas.microsoft.com/office/drawing/2014/main" id="{1DD6605E-3D3A-4A1B-9AFB-31FB14DFF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7" name="Freeform 214">
                  <a:extLst>
                    <a:ext uri="{FF2B5EF4-FFF2-40B4-BE49-F238E27FC236}">
                      <a16:creationId xmlns:a16="http://schemas.microsoft.com/office/drawing/2014/main" id="{8B04642F-B909-4C6F-8F1E-4C0AC5D65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8" name="Freeform 215">
                  <a:extLst>
                    <a:ext uri="{FF2B5EF4-FFF2-40B4-BE49-F238E27FC236}">
                      <a16:creationId xmlns:a16="http://schemas.microsoft.com/office/drawing/2014/main" id="{057FC118-63E1-4022-961B-8845E2D6A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9" name="Freeform 216">
                  <a:extLst>
                    <a:ext uri="{FF2B5EF4-FFF2-40B4-BE49-F238E27FC236}">
                      <a16:creationId xmlns:a16="http://schemas.microsoft.com/office/drawing/2014/main" id="{7739D44A-A995-4C85-8910-15B15AE16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0" name="Freeform 217">
                  <a:extLst>
                    <a:ext uri="{FF2B5EF4-FFF2-40B4-BE49-F238E27FC236}">
                      <a16:creationId xmlns:a16="http://schemas.microsoft.com/office/drawing/2014/main" id="{43F794B3-FED9-4599-9213-1817D3BA4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1" name="Freeform 218">
                  <a:extLst>
                    <a:ext uri="{FF2B5EF4-FFF2-40B4-BE49-F238E27FC236}">
                      <a16:creationId xmlns:a16="http://schemas.microsoft.com/office/drawing/2014/main" id="{9FF28F0B-01FA-48BD-9E89-6945F45BF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2" name="Freeform 219">
                  <a:extLst>
                    <a:ext uri="{FF2B5EF4-FFF2-40B4-BE49-F238E27FC236}">
                      <a16:creationId xmlns:a16="http://schemas.microsoft.com/office/drawing/2014/main" id="{85716169-6CC6-4784-82AE-B12CBF4F6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3" name="Freeform 220">
                  <a:extLst>
                    <a:ext uri="{FF2B5EF4-FFF2-40B4-BE49-F238E27FC236}">
                      <a16:creationId xmlns:a16="http://schemas.microsoft.com/office/drawing/2014/main" id="{93158B39-B1ED-4186-B8DA-579AB8D54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4" name="Freeform 221">
                  <a:extLst>
                    <a:ext uri="{FF2B5EF4-FFF2-40B4-BE49-F238E27FC236}">
                      <a16:creationId xmlns:a16="http://schemas.microsoft.com/office/drawing/2014/main" id="{C22B8E88-8E23-464C-82A8-AA8DB77C0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5" name="Freeform 222">
                  <a:extLst>
                    <a:ext uri="{FF2B5EF4-FFF2-40B4-BE49-F238E27FC236}">
                      <a16:creationId xmlns:a16="http://schemas.microsoft.com/office/drawing/2014/main" id="{FC212B9A-F623-4A01-865D-26EE5915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6" name="Freeform 223">
                  <a:extLst>
                    <a:ext uri="{FF2B5EF4-FFF2-40B4-BE49-F238E27FC236}">
                      <a16:creationId xmlns:a16="http://schemas.microsoft.com/office/drawing/2014/main" id="{5898642B-B7CD-4803-84C2-276B757798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7" name="Freeform 224">
                  <a:extLst>
                    <a:ext uri="{FF2B5EF4-FFF2-40B4-BE49-F238E27FC236}">
                      <a16:creationId xmlns:a16="http://schemas.microsoft.com/office/drawing/2014/main" id="{EA104061-6B77-4A98-B4BC-5BC0DA182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8" name="Freeform 225">
                  <a:extLst>
                    <a:ext uri="{FF2B5EF4-FFF2-40B4-BE49-F238E27FC236}">
                      <a16:creationId xmlns:a16="http://schemas.microsoft.com/office/drawing/2014/main" id="{02D5868E-E918-4BCE-9C33-7B46E0B45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9" name="Rectangle 226">
                  <a:extLst>
                    <a:ext uri="{FF2B5EF4-FFF2-40B4-BE49-F238E27FC236}">
                      <a16:creationId xmlns:a16="http://schemas.microsoft.com/office/drawing/2014/main" id="{CA3544E6-9520-4FC8-AF21-BAD7F422C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0" name="Freeform 227">
                  <a:extLst>
                    <a:ext uri="{FF2B5EF4-FFF2-40B4-BE49-F238E27FC236}">
                      <a16:creationId xmlns:a16="http://schemas.microsoft.com/office/drawing/2014/main" id="{7D03B62A-0F94-4A52-97B7-32A5F2C5F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1" name="Freeform 228">
                  <a:extLst>
                    <a:ext uri="{FF2B5EF4-FFF2-40B4-BE49-F238E27FC236}">
                      <a16:creationId xmlns:a16="http://schemas.microsoft.com/office/drawing/2014/main" id="{B425744E-9E70-4C3E-92AE-2676D0E98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2" name="Freeform 229">
                  <a:extLst>
                    <a:ext uri="{FF2B5EF4-FFF2-40B4-BE49-F238E27FC236}">
                      <a16:creationId xmlns:a16="http://schemas.microsoft.com/office/drawing/2014/main" id="{06F4ADCD-46B1-4918-B490-44FDBE4E1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3" name="Freeform 230">
                  <a:extLst>
                    <a:ext uri="{FF2B5EF4-FFF2-40B4-BE49-F238E27FC236}">
                      <a16:creationId xmlns:a16="http://schemas.microsoft.com/office/drawing/2014/main" id="{A8762923-08FF-4ECA-9A2B-52CABD7A6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4" name="Freeform 231">
                  <a:extLst>
                    <a:ext uri="{FF2B5EF4-FFF2-40B4-BE49-F238E27FC236}">
                      <a16:creationId xmlns:a16="http://schemas.microsoft.com/office/drawing/2014/main" id="{D6711EC2-4B1E-4052-BCAB-91A64D1F1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5" name="Freeform 232">
                  <a:extLst>
                    <a:ext uri="{FF2B5EF4-FFF2-40B4-BE49-F238E27FC236}">
                      <a16:creationId xmlns:a16="http://schemas.microsoft.com/office/drawing/2014/main" id="{FB057145-334E-4396-950B-CAFB9A27B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6" name="Freeform 233">
                  <a:extLst>
                    <a:ext uri="{FF2B5EF4-FFF2-40B4-BE49-F238E27FC236}">
                      <a16:creationId xmlns:a16="http://schemas.microsoft.com/office/drawing/2014/main" id="{2E43252D-19F6-4295-8DEF-13B0E30EE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7" name="Freeform 234">
                  <a:extLst>
                    <a:ext uri="{FF2B5EF4-FFF2-40B4-BE49-F238E27FC236}">
                      <a16:creationId xmlns:a16="http://schemas.microsoft.com/office/drawing/2014/main" id="{8CA64845-B8D5-4859-A54C-52A6E2468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8" name="Freeform 235">
                  <a:extLst>
                    <a:ext uri="{FF2B5EF4-FFF2-40B4-BE49-F238E27FC236}">
                      <a16:creationId xmlns:a16="http://schemas.microsoft.com/office/drawing/2014/main" id="{D90DB481-DF89-40DF-90A9-BE123C6FF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9" name="Freeform 236">
                  <a:extLst>
                    <a:ext uri="{FF2B5EF4-FFF2-40B4-BE49-F238E27FC236}">
                      <a16:creationId xmlns:a16="http://schemas.microsoft.com/office/drawing/2014/main" id="{74A2F848-4166-49F4-808A-63C1FD454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0" name="Freeform 237">
                  <a:extLst>
                    <a:ext uri="{FF2B5EF4-FFF2-40B4-BE49-F238E27FC236}">
                      <a16:creationId xmlns:a16="http://schemas.microsoft.com/office/drawing/2014/main" id="{A852681B-E578-4850-AF8A-0525824DD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1" name="Freeform 238">
                  <a:extLst>
                    <a:ext uri="{FF2B5EF4-FFF2-40B4-BE49-F238E27FC236}">
                      <a16:creationId xmlns:a16="http://schemas.microsoft.com/office/drawing/2014/main" id="{A1BC6F8F-AD57-4116-85DE-AFFEB3FA9D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2" name="Freeform 239">
                  <a:extLst>
                    <a:ext uri="{FF2B5EF4-FFF2-40B4-BE49-F238E27FC236}">
                      <a16:creationId xmlns:a16="http://schemas.microsoft.com/office/drawing/2014/main" id="{9E2BF606-E25A-4740-A230-B546FF3E6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3" name="Freeform 240">
                  <a:extLst>
                    <a:ext uri="{FF2B5EF4-FFF2-40B4-BE49-F238E27FC236}">
                      <a16:creationId xmlns:a16="http://schemas.microsoft.com/office/drawing/2014/main" id="{F9C116E6-27F2-42ED-A691-1CC082322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4" name="Freeform 241">
                  <a:extLst>
                    <a:ext uri="{FF2B5EF4-FFF2-40B4-BE49-F238E27FC236}">
                      <a16:creationId xmlns:a16="http://schemas.microsoft.com/office/drawing/2014/main" id="{55D19572-6C8C-4300-930C-5FBA86E9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5" name="Freeform 242">
                  <a:extLst>
                    <a:ext uri="{FF2B5EF4-FFF2-40B4-BE49-F238E27FC236}">
                      <a16:creationId xmlns:a16="http://schemas.microsoft.com/office/drawing/2014/main" id="{9E6D7CF7-0B5F-41B8-BA1D-559EFD212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6" name="Freeform 243">
                  <a:extLst>
                    <a:ext uri="{FF2B5EF4-FFF2-40B4-BE49-F238E27FC236}">
                      <a16:creationId xmlns:a16="http://schemas.microsoft.com/office/drawing/2014/main" id="{F8EC84F3-B9C8-4D6F-B22F-EA6AABD44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7" name="Freeform 244">
                  <a:extLst>
                    <a:ext uri="{FF2B5EF4-FFF2-40B4-BE49-F238E27FC236}">
                      <a16:creationId xmlns:a16="http://schemas.microsoft.com/office/drawing/2014/main" id="{F0EA8DAC-C5CA-4AC2-80A1-0D9CDF387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8" name="Freeform 245">
                  <a:extLst>
                    <a:ext uri="{FF2B5EF4-FFF2-40B4-BE49-F238E27FC236}">
                      <a16:creationId xmlns:a16="http://schemas.microsoft.com/office/drawing/2014/main" id="{9B83105F-B8B0-4092-ADD4-D8C8FED6B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9" name="Freeform 246">
                  <a:extLst>
                    <a:ext uri="{FF2B5EF4-FFF2-40B4-BE49-F238E27FC236}">
                      <a16:creationId xmlns:a16="http://schemas.microsoft.com/office/drawing/2014/main" id="{C865E616-84A7-4086-A187-3E401DD4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0" name="Freeform 247">
                  <a:extLst>
                    <a:ext uri="{FF2B5EF4-FFF2-40B4-BE49-F238E27FC236}">
                      <a16:creationId xmlns:a16="http://schemas.microsoft.com/office/drawing/2014/main" id="{406EF3A9-A950-4FCE-B20A-24072A57E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1" name="Freeform 248">
                  <a:extLst>
                    <a:ext uri="{FF2B5EF4-FFF2-40B4-BE49-F238E27FC236}">
                      <a16:creationId xmlns:a16="http://schemas.microsoft.com/office/drawing/2014/main" id="{12379425-4AE2-4640-AEE9-8454FC5AA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2" name="Freeform 249">
                  <a:extLst>
                    <a:ext uri="{FF2B5EF4-FFF2-40B4-BE49-F238E27FC236}">
                      <a16:creationId xmlns:a16="http://schemas.microsoft.com/office/drawing/2014/main" id="{077C119F-899D-4A37-85B5-02E2185C6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3" name="Freeform 250">
                  <a:extLst>
                    <a:ext uri="{FF2B5EF4-FFF2-40B4-BE49-F238E27FC236}">
                      <a16:creationId xmlns:a16="http://schemas.microsoft.com/office/drawing/2014/main" id="{32DF610A-7441-4007-8B03-7D9F19E86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4" name="Freeform 251">
                  <a:extLst>
                    <a:ext uri="{FF2B5EF4-FFF2-40B4-BE49-F238E27FC236}">
                      <a16:creationId xmlns:a16="http://schemas.microsoft.com/office/drawing/2014/main" id="{05F45E26-25F9-474B-A6E4-67DE771A5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5" name="Freeform 252">
                  <a:extLst>
                    <a:ext uri="{FF2B5EF4-FFF2-40B4-BE49-F238E27FC236}">
                      <a16:creationId xmlns:a16="http://schemas.microsoft.com/office/drawing/2014/main" id="{A18A31DE-A521-40E7-B785-DF549F3DD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6" name="Freeform 253">
                  <a:extLst>
                    <a:ext uri="{FF2B5EF4-FFF2-40B4-BE49-F238E27FC236}">
                      <a16:creationId xmlns:a16="http://schemas.microsoft.com/office/drawing/2014/main" id="{1A88D711-D2DD-4D82-8403-BD98063B7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7" name="Freeform 254">
                  <a:extLst>
                    <a:ext uri="{FF2B5EF4-FFF2-40B4-BE49-F238E27FC236}">
                      <a16:creationId xmlns:a16="http://schemas.microsoft.com/office/drawing/2014/main" id="{85CC02BA-6B72-4AEF-A2BD-D216A1993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8" name="Freeform 255">
                  <a:extLst>
                    <a:ext uri="{FF2B5EF4-FFF2-40B4-BE49-F238E27FC236}">
                      <a16:creationId xmlns:a16="http://schemas.microsoft.com/office/drawing/2014/main" id="{AD0627F9-3E39-4B1F-B7A0-2C5F0FFF2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9" name="Freeform 256">
                  <a:extLst>
                    <a:ext uri="{FF2B5EF4-FFF2-40B4-BE49-F238E27FC236}">
                      <a16:creationId xmlns:a16="http://schemas.microsoft.com/office/drawing/2014/main" id="{925D6234-CB3F-4D4C-A0D6-A9083FA0A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0" name="Freeform 257">
                  <a:extLst>
                    <a:ext uri="{FF2B5EF4-FFF2-40B4-BE49-F238E27FC236}">
                      <a16:creationId xmlns:a16="http://schemas.microsoft.com/office/drawing/2014/main" id="{DA45CA9F-F8CF-47C4-A4DD-87642B4A6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1" name="Freeform 258">
                  <a:extLst>
                    <a:ext uri="{FF2B5EF4-FFF2-40B4-BE49-F238E27FC236}">
                      <a16:creationId xmlns:a16="http://schemas.microsoft.com/office/drawing/2014/main" id="{99123054-9156-4A29-89A0-8A9E2D6C0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2" name="Freeform 259">
                  <a:extLst>
                    <a:ext uri="{FF2B5EF4-FFF2-40B4-BE49-F238E27FC236}">
                      <a16:creationId xmlns:a16="http://schemas.microsoft.com/office/drawing/2014/main" id="{CC17173C-9431-490A-9D4E-F39185168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3" name="Freeform 260">
                  <a:extLst>
                    <a:ext uri="{FF2B5EF4-FFF2-40B4-BE49-F238E27FC236}">
                      <a16:creationId xmlns:a16="http://schemas.microsoft.com/office/drawing/2014/main" id="{DA9E0D79-F73B-498F-AC19-1922D5CF8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4" name="Freeform 261">
                  <a:extLst>
                    <a:ext uri="{FF2B5EF4-FFF2-40B4-BE49-F238E27FC236}">
                      <a16:creationId xmlns:a16="http://schemas.microsoft.com/office/drawing/2014/main" id="{E1BB3382-313E-4C02-AF0A-B4C5F7F3C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5" name="Freeform 262">
                  <a:extLst>
                    <a:ext uri="{FF2B5EF4-FFF2-40B4-BE49-F238E27FC236}">
                      <a16:creationId xmlns:a16="http://schemas.microsoft.com/office/drawing/2014/main" id="{222BA497-578B-4D72-8A55-FBA76309D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6" name="Freeform 263">
                  <a:extLst>
                    <a:ext uri="{FF2B5EF4-FFF2-40B4-BE49-F238E27FC236}">
                      <a16:creationId xmlns:a16="http://schemas.microsoft.com/office/drawing/2014/main" id="{57F5E85A-2BE6-4222-9C10-848D1C491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7" name="Freeform 264">
                  <a:extLst>
                    <a:ext uri="{FF2B5EF4-FFF2-40B4-BE49-F238E27FC236}">
                      <a16:creationId xmlns:a16="http://schemas.microsoft.com/office/drawing/2014/main" id="{26F05EDF-2886-4AAB-8A43-A73BA20A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8" name="Freeform 265">
                  <a:extLst>
                    <a:ext uri="{FF2B5EF4-FFF2-40B4-BE49-F238E27FC236}">
                      <a16:creationId xmlns:a16="http://schemas.microsoft.com/office/drawing/2014/main" id="{95C7218D-7EF2-43E2-874C-B1F637CA2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9" name="Freeform 266">
                  <a:extLst>
                    <a:ext uri="{FF2B5EF4-FFF2-40B4-BE49-F238E27FC236}">
                      <a16:creationId xmlns:a16="http://schemas.microsoft.com/office/drawing/2014/main" id="{6C45DCEA-09BF-4AEE-B249-377B62D86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0" name="Freeform 267">
                  <a:extLst>
                    <a:ext uri="{FF2B5EF4-FFF2-40B4-BE49-F238E27FC236}">
                      <a16:creationId xmlns:a16="http://schemas.microsoft.com/office/drawing/2014/main" id="{810E123F-4D4C-493D-928C-A83918954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1" name="Freeform 268">
                  <a:extLst>
                    <a:ext uri="{FF2B5EF4-FFF2-40B4-BE49-F238E27FC236}">
                      <a16:creationId xmlns:a16="http://schemas.microsoft.com/office/drawing/2014/main" id="{2D693F95-CBA9-4666-99E0-31D174052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2" name="Freeform 269">
                  <a:extLst>
                    <a:ext uri="{FF2B5EF4-FFF2-40B4-BE49-F238E27FC236}">
                      <a16:creationId xmlns:a16="http://schemas.microsoft.com/office/drawing/2014/main" id="{B07CC3C4-FB5F-4E05-A2F3-B5CDA65BE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3" name="Freeform 270">
                  <a:extLst>
                    <a:ext uri="{FF2B5EF4-FFF2-40B4-BE49-F238E27FC236}">
                      <a16:creationId xmlns:a16="http://schemas.microsoft.com/office/drawing/2014/main" id="{DB9A0A43-8150-4F1C-8E57-670C05C90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4" name="Freeform 271">
                  <a:extLst>
                    <a:ext uri="{FF2B5EF4-FFF2-40B4-BE49-F238E27FC236}">
                      <a16:creationId xmlns:a16="http://schemas.microsoft.com/office/drawing/2014/main" id="{30ACE3A6-D428-4475-B549-A5610393D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5" name="Freeform 272">
                  <a:extLst>
                    <a:ext uri="{FF2B5EF4-FFF2-40B4-BE49-F238E27FC236}">
                      <a16:creationId xmlns:a16="http://schemas.microsoft.com/office/drawing/2014/main" id="{3B1976CF-DF21-4801-A7C3-F876BD8F5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6" name="Freeform 273">
                  <a:extLst>
                    <a:ext uri="{FF2B5EF4-FFF2-40B4-BE49-F238E27FC236}">
                      <a16:creationId xmlns:a16="http://schemas.microsoft.com/office/drawing/2014/main" id="{A3570576-503A-4EBD-892C-A0DCB2798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7" name="Freeform 274">
                  <a:extLst>
                    <a:ext uri="{FF2B5EF4-FFF2-40B4-BE49-F238E27FC236}">
                      <a16:creationId xmlns:a16="http://schemas.microsoft.com/office/drawing/2014/main" id="{65333C99-7150-4250-9607-1CB152150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8" name="Freeform 275">
                  <a:extLst>
                    <a:ext uri="{FF2B5EF4-FFF2-40B4-BE49-F238E27FC236}">
                      <a16:creationId xmlns:a16="http://schemas.microsoft.com/office/drawing/2014/main" id="{AE36C03A-754B-46F6-8A93-0AFEE965D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9" name="Freeform 276">
                  <a:extLst>
                    <a:ext uri="{FF2B5EF4-FFF2-40B4-BE49-F238E27FC236}">
                      <a16:creationId xmlns:a16="http://schemas.microsoft.com/office/drawing/2014/main" id="{47534EDC-A7C8-4B5F-BAD2-914D176CF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0" name="Freeform 277">
                  <a:extLst>
                    <a:ext uri="{FF2B5EF4-FFF2-40B4-BE49-F238E27FC236}">
                      <a16:creationId xmlns:a16="http://schemas.microsoft.com/office/drawing/2014/main" id="{89724C54-46D3-4792-843C-FC58E3C87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1" name="Freeform 278">
                  <a:extLst>
                    <a:ext uri="{FF2B5EF4-FFF2-40B4-BE49-F238E27FC236}">
                      <a16:creationId xmlns:a16="http://schemas.microsoft.com/office/drawing/2014/main" id="{77DBFEF3-D60B-44BC-B04D-B4FFC03AB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2" name="Freeform 279">
                  <a:extLst>
                    <a:ext uri="{FF2B5EF4-FFF2-40B4-BE49-F238E27FC236}">
                      <a16:creationId xmlns:a16="http://schemas.microsoft.com/office/drawing/2014/main" id="{85CD2207-D438-4A68-B97D-64A265A9D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3" name="Freeform 280">
                  <a:extLst>
                    <a:ext uri="{FF2B5EF4-FFF2-40B4-BE49-F238E27FC236}">
                      <a16:creationId xmlns:a16="http://schemas.microsoft.com/office/drawing/2014/main" id="{D1CFE180-E79D-429A-BA9B-7A7CC20CF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4" name="Freeform 281">
                  <a:extLst>
                    <a:ext uri="{FF2B5EF4-FFF2-40B4-BE49-F238E27FC236}">
                      <a16:creationId xmlns:a16="http://schemas.microsoft.com/office/drawing/2014/main" id="{5D0682AD-5D96-4B84-953F-DFA8D9A0C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5" name="Freeform 282">
                  <a:extLst>
                    <a:ext uri="{FF2B5EF4-FFF2-40B4-BE49-F238E27FC236}">
                      <a16:creationId xmlns:a16="http://schemas.microsoft.com/office/drawing/2014/main" id="{48C430F4-1C05-4D05-A6E2-29773BB24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6" name="Freeform 283">
                  <a:extLst>
                    <a:ext uri="{FF2B5EF4-FFF2-40B4-BE49-F238E27FC236}">
                      <a16:creationId xmlns:a16="http://schemas.microsoft.com/office/drawing/2014/main" id="{919F941B-9320-43EE-A0A0-7B3310ACD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7" name="Freeform 284">
                  <a:extLst>
                    <a:ext uri="{FF2B5EF4-FFF2-40B4-BE49-F238E27FC236}">
                      <a16:creationId xmlns:a16="http://schemas.microsoft.com/office/drawing/2014/main" id="{9EE8093A-0D81-4FFC-BD32-892A873DB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8" name="Freeform 285">
                  <a:extLst>
                    <a:ext uri="{FF2B5EF4-FFF2-40B4-BE49-F238E27FC236}">
                      <a16:creationId xmlns:a16="http://schemas.microsoft.com/office/drawing/2014/main" id="{55FAF71D-8EB9-4583-96EB-B2DCAFAA6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9" name="Freeform 286">
                  <a:extLst>
                    <a:ext uri="{FF2B5EF4-FFF2-40B4-BE49-F238E27FC236}">
                      <a16:creationId xmlns:a16="http://schemas.microsoft.com/office/drawing/2014/main" id="{F74E0455-1F5B-4535-874E-853399EC0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0" name="Freeform 287">
                  <a:extLst>
                    <a:ext uri="{FF2B5EF4-FFF2-40B4-BE49-F238E27FC236}">
                      <a16:creationId xmlns:a16="http://schemas.microsoft.com/office/drawing/2014/main" id="{B73482B4-65C7-43CF-942F-CC24B56DC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1" name="Freeform 288">
                  <a:extLst>
                    <a:ext uri="{FF2B5EF4-FFF2-40B4-BE49-F238E27FC236}">
                      <a16:creationId xmlns:a16="http://schemas.microsoft.com/office/drawing/2014/main" id="{0CBF24B1-F5AA-4CCB-A20A-9A20174EF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2" name="Freeform 289">
                  <a:extLst>
                    <a:ext uri="{FF2B5EF4-FFF2-40B4-BE49-F238E27FC236}">
                      <a16:creationId xmlns:a16="http://schemas.microsoft.com/office/drawing/2014/main" id="{54E76E3D-1F15-4FB9-A90D-DA4211F26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3" name="Freeform 290">
                  <a:extLst>
                    <a:ext uri="{FF2B5EF4-FFF2-40B4-BE49-F238E27FC236}">
                      <a16:creationId xmlns:a16="http://schemas.microsoft.com/office/drawing/2014/main" id="{7F337535-98D1-4967-B879-B465D9100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4" name="Freeform 291">
                  <a:extLst>
                    <a:ext uri="{FF2B5EF4-FFF2-40B4-BE49-F238E27FC236}">
                      <a16:creationId xmlns:a16="http://schemas.microsoft.com/office/drawing/2014/main" id="{2B0858E5-79EE-401C-BA8E-7414F83C5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5" name="Freeform 292">
                  <a:extLst>
                    <a:ext uri="{FF2B5EF4-FFF2-40B4-BE49-F238E27FC236}">
                      <a16:creationId xmlns:a16="http://schemas.microsoft.com/office/drawing/2014/main" id="{4FFE24ED-DF70-4BDE-982B-EEFB4D8F0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6" name="Freeform 293">
                  <a:extLst>
                    <a:ext uri="{FF2B5EF4-FFF2-40B4-BE49-F238E27FC236}">
                      <a16:creationId xmlns:a16="http://schemas.microsoft.com/office/drawing/2014/main" id="{F7CB1456-8847-41FB-A538-F36FC92B9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7" name="Freeform 294">
                  <a:extLst>
                    <a:ext uri="{FF2B5EF4-FFF2-40B4-BE49-F238E27FC236}">
                      <a16:creationId xmlns:a16="http://schemas.microsoft.com/office/drawing/2014/main" id="{46F5CEEB-E353-40A7-8B48-4CE2FF154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8" name="Freeform 295">
                  <a:extLst>
                    <a:ext uri="{FF2B5EF4-FFF2-40B4-BE49-F238E27FC236}">
                      <a16:creationId xmlns:a16="http://schemas.microsoft.com/office/drawing/2014/main" id="{B69EF64F-76E5-4026-815B-88552000E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9" name="Freeform 296">
                  <a:extLst>
                    <a:ext uri="{FF2B5EF4-FFF2-40B4-BE49-F238E27FC236}">
                      <a16:creationId xmlns:a16="http://schemas.microsoft.com/office/drawing/2014/main" id="{D37EAD46-756F-4A7E-A42B-3AFDB1EA2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0" name="Freeform 297">
                  <a:extLst>
                    <a:ext uri="{FF2B5EF4-FFF2-40B4-BE49-F238E27FC236}">
                      <a16:creationId xmlns:a16="http://schemas.microsoft.com/office/drawing/2014/main" id="{4F389A42-99E2-4C20-B6B3-EC9DE1DA8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1" name="Freeform 298">
                  <a:extLst>
                    <a:ext uri="{FF2B5EF4-FFF2-40B4-BE49-F238E27FC236}">
                      <a16:creationId xmlns:a16="http://schemas.microsoft.com/office/drawing/2014/main" id="{E021E681-7DDF-43E6-891A-31B2F0F91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2" name="Freeform 299">
                  <a:extLst>
                    <a:ext uri="{FF2B5EF4-FFF2-40B4-BE49-F238E27FC236}">
                      <a16:creationId xmlns:a16="http://schemas.microsoft.com/office/drawing/2014/main" id="{8B1E045D-2C8D-4BD0-9BA8-1CF68DA5B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3" name="Freeform 300">
                  <a:extLst>
                    <a:ext uri="{FF2B5EF4-FFF2-40B4-BE49-F238E27FC236}">
                      <a16:creationId xmlns:a16="http://schemas.microsoft.com/office/drawing/2014/main" id="{40138684-4933-466F-A8DF-849D6951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4" name="Freeform 301">
                  <a:extLst>
                    <a:ext uri="{FF2B5EF4-FFF2-40B4-BE49-F238E27FC236}">
                      <a16:creationId xmlns:a16="http://schemas.microsoft.com/office/drawing/2014/main" id="{89ADDE97-8B35-4A86-831F-C76A47BC8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5" name="Freeform 302">
                  <a:extLst>
                    <a:ext uri="{FF2B5EF4-FFF2-40B4-BE49-F238E27FC236}">
                      <a16:creationId xmlns:a16="http://schemas.microsoft.com/office/drawing/2014/main" id="{7C1DE47F-DF38-4591-B996-C4BAF2267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6" name="Freeform 303">
                  <a:extLst>
                    <a:ext uri="{FF2B5EF4-FFF2-40B4-BE49-F238E27FC236}">
                      <a16:creationId xmlns:a16="http://schemas.microsoft.com/office/drawing/2014/main" id="{DD0CEE66-91DA-490A-8B22-97EB01B87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7" name="Freeform 304">
                  <a:extLst>
                    <a:ext uri="{FF2B5EF4-FFF2-40B4-BE49-F238E27FC236}">
                      <a16:creationId xmlns:a16="http://schemas.microsoft.com/office/drawing/2014/main" id="{0D2FDAFA-A0F5-422B-8DDD-C22D6930E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8" name="Freeform 305">
                  <a:extLst>
                    <a:ext uri="{FF2B5EF4-FFF2-40B4-BE49-F238E27FC236}">
                      <a16:creationId xmlns:a16="http://schemas.microsoft.com/office/drawing/2014/main" id="{64747C0F-5AA3-4B19-9776-B0B888AC2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9" name="Freeform 306">
                  <a:extLst>
                    <a:ext uri="{FF2B5EF4-FFF2-40B4-BE49-F238E27FC236}">
                      <a16:creationId xmlns:a16="http://schemas.microsoft.com/office/drawing/2014/main" id="{C0683A6F-D3BD-46BD-8182-A6FDC34A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0" name="Freeform 307">
                  <a:extLst>
                    <a:ext uri="{FF2B5EF4-FFF2-40B4-BE49-F238E27FC236}">
                      <a16:creationId xmlns:a16="http://schemas.microsoft.com/office/drawing/2014/main" id="{0E555EF0-48B7-4FF2-A091-66A5D12D6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1" name="Freeform 308">
                  <a:extLst>
                    <a:ext uri="{FF2B5EF4-FFF2-40B4-BE49-F238E27FC236}">
                      <a16:creationId xmlns:a16="http://schemas.microsoft.com/office/drawing/2014/main" id="{A75E7DA2-96DD-45C6-B882-2931E3A9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2" name="Freeform 309">
                  <a:extLst>
                    <a:ext uri="{FF2B5EF4-FFF2-40B4-BE49-F238E27FC236}">
                      <a16:creationId xmlns:a16="http://schemas.microsoft.com/office/drawing/2014/main" id="{7A7D496B-3689-4C8D-8041-A1FB19589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3" name="Freeform 310">
                  <a:extLst>
                    <a:ext uri="{FF2B5EF4-FFF2-40B4-BE49-F238E27FC236}">
                      <a16:creationId xmlns:a16="http://schemas.microsoft.com/office/drawing/2014/main" id="{4F06B47E-088B-452C-A916-41C01CD8C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4" name="Freeform 311">
                  <a:extLst>
                    <a:ext uri="{FF2B5EF4-FFF2-40B4-BE49-F238E27FC236}">
                      <a16:creationId xmlns:a16="http://schemas.microsoft.com/office/drawing/2014/main" id="{E30E1C47-80EF-4AAE-A9D1-68977FD80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5" name="Freeform 312">
                  <a:extLst>
                    <a:ext uri="{FF2B5EF4-FFF2-40B4-BE49-F238E27FC236}">
                      <a16:creationId xmlns:a16="http://schemas.microsoft.com/office/drawing/2014/main" id="{ED51631E-82D5-41BF-B665-22C38908F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6" name="Freeform 313">
                  <a:extLst>
                    <a:ext uri="{FF2B5EF4-FFF2-40B4-BE49-F238E27FC236}">
                      <a16:creationId xmlns:a16="http://schemas.microsoft.com/office/drawing/2014/main" id="{8BFF3BEC-AF5D-420E-AFD3-532B33595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7" name="Freeform 314">
                  <a:extLst>
                    <a:ext uri="{FF2B5EF4-FFF2-40B4-BE49-F238E27FC236}">
                      <a16:creationId xmlns:a16="http://schemas.microsoft.com/office/drawing/2014/main" id="{7740DBE9-88CA-4229-AE85-0B4D3ECF4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8" name="Freeform 315">
                  <a:extLst>
                    <a:ext uri="{FF2B5EF4-FFF2-40B4-BE49-F238E27FC236}">
                      <a16:creationId xmlns:a16="http://schemas.microsoft.com/office/drawing/2014/main" id="{BEDC2A24-C2E5-4582-9705-C3692831B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9" name="Freeform 316">
                  <a:extLst>
                    <a:ext uri="{FF2B5EF4-FFF2-40B4-BE49-F238E27FC236}">
                      <a16:creationId xmlns:a16="http://schemas.microsoft.com/office/drawing/2014/main" id="{DA140D33-B94C-45A1-A04E-EDDEB7C2C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0" name="Freeform 317">
                  <a:extLst>
                    <a:ext uri="{FF2B5EF4-FFF2-40B4-BE49-F238E27FC236}">
                      <a16:creationId xmlns:a16="http://schemas.microsoft.com/office/drawing/2014/main" id="{EEBF8619-7D25-415F-BC99-60EEF97A4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1" name="Freeform 318">
                  <a:extLst>
                    <a:ext uri="{FF2B5EF4-FFF2-40B4-BE49-F238E27FC236}">
                      <a16:creationId xmlns:a16="http://schemas.microsoft.com/office/drawing/2014/main" id="{0C1ABAA9-08BC-4CE5-BD85-258580430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2" name="Freeform 319">
                  <a:extLst>
                    <a:ext uri="{FF2B5EF4-FFF2-40B4-BE49-F238E27FC236}">
                      <a16:creationId xmlns:a16="http://schemas.microsoft.com/office/drawing/2014/main" id="{B1ECF328-ABC9-425C-B200-62857C739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3" name="Freeform 320">
                  <a:extLst>
                    <a:ext uri="{FF2B5EF4-FFF2-40B4-BE49-F238E27FC236}">
                      <a16:creationId xmlns:a16="http://schemas.microsoft.com/office/drawing/2014/main" id="{4C87029A-07E8-46AB-9925-670E51204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4" name="Freeform 321">
                  <a:extLst>
                    <a:ext uri="{FF2B5EF4-FFF2-40B4-BE49-F238E27FC236}">
                      <a16:creationId xmlns:a16="http://schemas.microsoft.com/office/drawing/2014/main" id="{AA4E79BD-A8FD-4D15-B1C5-C97346238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5" name="Freeform 322">
                  <a:extLst>
                    <a:ext uri="{FF2B5EF4-FFF2-40B4-BE49-F238E27FC236}">
                      <a16:creationId xmlns:a16="http://schemas.microsoft.com/office/drawing/2014/main" id="{56B93AB8-AEE0-44E1-81AC-E6F96252A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6" name="Freeform 323">
                  <a:extLst>
                    <a:ext uri="{FF2B5EF4-FFF2-40B4-BE49-F238E27FC236}">
                      <a16:creationId xmlns:a16="http://schemas.microsoft.com/office/drawing/2014/main" id="{825C9E8B-BB88-44A6-8636-2965C56D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7" name="Freeform 324">
                  <a:extLst>
                    <a:ext uri="{FF2B5EF4-FFF2-40B4-BE49-F238E27FC236}">
                      <a16:creationId xmlns:a16="http://schemas.microsoft.com/office/drawing/2014/main" id="{1722A77D-D9C4-4181-B143-C6C5F834D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8" name="Freeform 325">
                  <a:extLst>
                    <a:ext uri="{FF2B5EF4-FFF2-40B4-BE49-F238E27FC236}">
                      <a16:creationId xmlns:a16="http://schemas.microsoft.com/office/drawing/2014/main" id="{57A4F3DC-4FDC-4C19-8E08-C7C59B0D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9" name="Freeform 326">
                  <a:extLst>
                    <a:ext uri="{FF2B5EF4-FFF2-40B4-BE49-F238E27FC236}">
                      <a16:creationId xmlns:a16="http://schemas.microsoft.com/office/drawing/2014/main" id="{9D2FFD9F-EB3A-405C-8EEB-D333A6612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0" name="Freeform 327">
                  <a:extLst>
                    <a:ext uri="{FF2B5EF4-FFF2-40B4-BE49-F238E27FC236}">
                      <a16:creationId xmlns:a16="http://schemas.microsoft.com/office/drawing/2014/main" id="{1D972273-DE5E-4659-A88C-49C15A3EC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1" name="Freeform 328">
                  <a:extLst>
                    <a:ext uri="{FF2B5EF4-FFF2-40B4-BE49-F238E27FC236}">
                      <a16:creationId xmlns:a16="http://schemas.microsoft.com/office/drawing/2014/main" id="{8E8AF2AE-E2F9-4FE2-8595-97583A5D8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2" name="Freeform 329">
                  <a:extLst>
                    <a:ext uri="{FF2B5EF4-FFF2-40B4-BE49-F238E27FC236}">
                      <a16:creationId xmlns:a16="http://schemas.microsoft.com/office/drawing/2014/main" id="{DCC87C83-A621-4F7C-8B21-73D9D37E6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3" name="Freeform 330">
                  <a:extLst>
                    <a:ext uri="{FF2B5EF4-FFF2-40B4-BE49-F238E27FC236}">
                      <a16:creationId xmlns:a16="http://schemas.microsoft.com/office/drawing/2014/main" id="{AAB17EC7-5280-4ECE-80ED-848A7964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4" name="Freeform 331">
                  <a:extLst>
                    <a:ext uri="{FF2B5EF4-FFF2-40B4-BE49-F238E27FC236}">
                      <a16:creationId xmlns:a16="http://schemas.microsoft.com/office/drawing/2014/main" id="{F3385C79-9901-459F-8D4F-67485B579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5" name="Freeform 332">
                  <a:extLst>
                    <a:ext uri="{FF2B5EF4-FFF2-40B4-BE49-F238E27FC236}">
                      <a16:creationId xmlns:a16="http://schemas.microsoft.com/office/drawing/2014/main" id="{E27DB29B-35D3-422E-8FD7-A860D9139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6" name="Freeform 333">
                  <a:extLst>
                    <a:ext uri="{FF2B5EF4-FFF2-40B4-BE49-F238E27FC236}">
                      <a16:creationId xmlns:a16="http://schemas.microsoft.com/office/drawing/2014/main" id="{5FAF7EC6-8AD7-463C-AC79-0EADE22B3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7" name="Freeform 334">
                  <a:extLst>
                    <a:ext uri="{FF2B5EF4-FFF2-40B4-BE49-F238E27FC236}">
                      <a16:creationId xmlns:a16="http://schemas.microsoft.com/office/drawing/2014/main" id="{6F4A3A30-A6ED-499C-8B78-61E3627F6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8" name="Freeform 335">
                  <a:extLst>
                    <a:ext uri="{FF2B5EF4-FFF2-40B4-BE49-F238E27FC236}">
                      <a16:creationId xmlns:a16="http://schemas.microsoft.com/office/drawing/2014/main" id="{7D04FC30-0366-4349-963D-08F0422B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9" name="Freeform 336">
                  <a:extLst>
                    <a:ext uri="{FF2B5EF4-FFF2-40B4-BE49-F238E27FC236}">
                      <a16:creationId xmlns:a16="http://schemas.microsoft.com/office/drawing/2014/main" id="{4C3CD043-6DA5-4C26-AFC1-8143BC7A1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0" name="Freeform 337">
                  <a:extLst>
                    <a:ext uri="{FF2B5EF4-FFF2-40B4-BE49-F238E27FC236}">
                      <a16:creationId xmlns:a16="http://schemas.microsoft.com/office/drawing/2014/main" id="{0B29D7C0-B2E4-47D2-BF3D-288079A67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1" name="Freeform 338">
                  <a:extLst>
                    <a:ext uri="{FF2B5EF4-FFF2-40B4-BE49-F238E27FC236}">
                      <a16:creationId xmlns:a16="http://schemas.microsoft.com/office/drawing/2014/main" id="{DC84FA4E-1A43-4A69-935E-69E2B3DF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2" name="Freeform 339">
                  <a:extLst>
                    <a:ext uri="{FF2B5EF4-FFF2-40B4-BE49-F238E27FC236}">
                      <a16:creationId xmlns:a16="http://schemas.microsoft.com/office/drawing/2014/main" id="{70E94286-185E-4665-9DBE-B46F8DA7A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3" name="Freeform 340">
                  <a:extLst>
                    <a:ext uri="{FF2B5EF4-FFF2-40B4-BE49-F238E27FC236}">
                      <a16:creationId xmlns:a16="http://schemas.microsoft.com/office/drawing/2014/main" id="{F35B5219-5239-4457-B9F7-00E334614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4" name="Freeform 341">
                  <a:extLst>
                    <a:ext uri="{FF2B5EF4-FFF2-40B4-BE49-F238E27FC236}">
                      <a16:creationId xmlns:a16="http://schemas.microsoft.com/office/drawing/2014/main" id="{E388FA68-1F4E-4EE5-B487-919D20C32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5" name="Freeform 342">
                  <a:extLst>
                    <a:ext uri="{FF2B5EF4-FFF2-40B4-BE49-F238E27FC236}">
                      <a16:creationId xmlns:a16="http://schemas.microsoft.com/office/drawing/2014/main" id="{CD41D8E2-5683-42F5-A29D-04C140FB6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6" name="Freeform 343">
                  <a:extLst>
                    <a:ext uri="{FF2B5EF4-FFF2-40B4-BE49-F238E27FC236}">
                      <a16:creationId xmlns:a16="http://schemas.microsoft.com/office/drawing/2014/main" id="{661605EB-7517-4892-8E59-6D05AB9E8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7" name="Freeform 344">
                  <a:extLst>
                    <a:ext uri="{FF2B5EF4-FFF2-40B4-BE49-F238E27FC236}">
                      <a16:creationId xmlns:a16="http://schemas.microsoft.com/office/drawing/2014/main" id="{CED7E53D-AC72-4E80-8241-F839C013F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8" name="Freeform 345">
                  <a:extLst>
                    <a:ext uri="{FF2B5EF4-FFF2-40B4-BE49-F238E27FC236}">
                      <a16:creationId xmlns:a16="http://schemas.microsoft.com/office/drawing/2014/main" id="{7CBD84FF-5B85-40D4-A212-CD25CD14D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9" name="Freeform 346">
                  <a:extLst>
                    <a:ext uri="{FF2B5EF4-FFF2-40B4-BE49-F238E27FC236}">
                      <a16:creationId xmlns:a16="http://schemas.microsoft.com/office/drawing/2014/main" id="{6FB6782E-3CDB-4153-82DD-724DDF948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0" name="Freeform 347">
                  <a:extLst>
                    <a:ext uri="{FF2B5EF4-FFF2-40B4-BE49-F238E27FC236}">
                      <a16:creationId xmlns:a16="http://schemas.microsoft.com/office/drawing/2014/main" id="{F66D4798-5487-4EDB-A256-7399CB5C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1" name="Freeform 348">
                  <a:extLst>
                    <a:ext uri="{FF2B5EF4-FFF2-40B4-BE49-F238E27FC236}">
                      <a16:creationId xmlns:a16="http://schemas.microsoft.com/office/drawing/2014/main" id="{9C607B7C-D14D-41F0-8F86-472032233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2" name="Freeform 349">
                  <a:extLst>
                    <a:ext uri="{FF2B5EF4-FFF2-40B4-BE49-F238E27FC236}">
                      <a16:creationId xmlns:a16="http://schemas.microsoft.com/office/drawing/2014/main" id="{3EBC3E48-206D-49AC-82A9-2A47E9F92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3" name="Freeform 350">
                  <a:extLst>
                    <a:ext uri="{FF2B5EF4-FFF2-40B4-BE49-F238E27FC236}">
                      <a16:creationId xmlns:a16="http://schemas.microsoft.com/office/drawing/2014/main" id="{D749C872-7696-4469-B6E8-0EB54ECF2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4" name="Freeform 351">
                  <a:extLst>
                    <a:ext uri="{FF2B5EF4-FFF2-40B4-BE49-F238E27FC236}">
                      <a16:creationId xmlns:a16="http://schemas.microsoft.com/office/drawing/2014/main" id="{543E818E-5854-4607-BDBD-742439B73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5" name="Freeform 352">
                  <a:extLst>
                    <a:ext uri="{FF2B5EF4-FFF2-40B4-BE49-F238E27FC236}">
                      <a16:creationId xmlns:a16="http://schemas.microsoft.com/office/drawing/2014/main" id="{68B9D9AE-A8D4-440A-AD37-10998B878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6" name="Freeform 353">
                  <a:extLst>
                    <a:ext uri="{FF2B5EF4-FFF2-40B4-BE49-F238E27FC236}">
                      <a16:creationId xmlns:a16="http://schemas.microsoft.com/office/drawing/2014/main" id="{3EF54ED2-52AE-4FB4-ACF7-B706B2713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7" name="Freeform 354">
                  <a:extLst>
                    <a:ext uri="{FF2B5EF4-FFF2-40B4-BE49-F238E27FC236}">
                      <a16:creationId xmlns:a16="http://schemas.microsoft.com/office/drawing/2014/main" id="{E9F9E11E-349A-4277-9389-3B5A39394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8" name="Freeform 355">
                  <a:extLst>
                    <a:ext uri="{FF2B5EF4-FFF2-40B4-BE49-F238E27FC236}">
                      <a16:creationId xmlns:a16="http://schemas.microsoft.com/office/drawing/2014/main" id="{F33FC27F-75EB-401B-8E33-EA95706A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9" name="Freeform 356">
                  <a:extLst>
                    <a:ext uri="{FF2B5EF4-FFF2-40B4-BE49-F238E27FC236}">
                      <a16:creationId xmlns:a16="http://schemas.microsoft.com/office/drawing/2014/main" id="{BCB80B37-83AE-4045-ADBC-8A554102B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0" name="Freeform 357">
                  <a:extLst>
                    <a:ext uri="{FF2B5EF4-FFF2-40B4-BE49-F238E27FC236}">
                      <a16:creationId xmlns:a16="http://schemas.microsoft.com/office/drawing/2014/main" id="{899F32C8-18A7-427A-9365-87DA67B92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1" name="Freeform 358">
                  <a:extLst>
                    <a:ext uri="{FF2B5EF4-FFF2-40B4-BE49-F238E27FC236}">
                      <a16:creationId xmlns:a16="http://schemas.microsoft.com/office/drawing/2014/main" id="{B17A7B2D-A012-4845-8937-D7ADD8987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2" name="Freeform 359">
                  <a:extLst>
                    <a:ext uri="{FF2B5EF4-FFF2-40B4-BE49-F238E27FC236}">
                      <a16:creationId xmlns:a16="http://schemas.microsoft.com/office/drawing/2014/main" id="{895D20D1-EDED-4D20-94A3-BDBA812ED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3" name="Freeform 360">
                  <a:extLst>
                    <a:ext uri="{FF2B5EF4-FFF2-40B4-BE49-F238E27FC236}">
                      <a16:creationId xmlns:a16="http://schemas.microsoft.com/office/drawing/2014/main" id="{076A08CA-F087-4B55-A1C8-7415A3FBA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4" name="Freeform 361">
                  <a:extLst>
                    <a:ext uri="{FF2B5EF4-FFF2-40B4-BE49-F238E27FC236}">
                      <a16:creationId xmlns:a16="http://schemas.microsoft.com/office/drawing/2014/main" id="{FFD8C9CC-EB26-4080-BE11-5CD657CBC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5" name="Freeform 362">
                  <a:extLst>
                    <a:ext uri="{FF2B5EF4-FFF2-40B4-BE49-F238E27FC236}">
                      <a16:creationId xmlns:a16="http://schemas.microsoft.com/office/drawing/2014/main" id="{86F10808-41A4-4F04-BB02-1C35C1D8D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6" name="Freeform 363">
                  <a:extLst>
                    <a:ext uri="{FF2B5EF4-FFF2-40B4-BE49-F238E27FC236}">
                      <a16:creationId xmlns:a16="http://schemas.microsoft.com/office/drawing/2014/main" id="{4ACEDACA-DA1F-4BAB-B3DE-2199251D5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7" name="Freeform 364">
                  <a:extLst>
                    <a:ext uri="{FF2B5EF4-FFF2-40B4-BE49-F238E27FC236}">
                      <a16:creationId xmlns:a16="http://schemas.microsoft.com/office/drawing/2014/main" id="{03A6661E-A16D-4BEF-8DD0-B6E32A975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8" name="Freeform 365">
                  <a:extLst>
                    <a:ext uri="{FF2B5EF4-FFF2-40B4-BE49-F238E27FC236}">
                      <a16:creationId xmlns:a16="http://schemas.microsoft.com/office/drawing/2014/main" id="{FEEC4221-A6CE-4144-ADF0-F215FB546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9" name="Freeform 366">
                  <a:extLst>
                    <a:ext uri="{FF2B5EF4-FFF2-40B4-BE49-F238E27FC236}">
                      <a16:creationId xmlns:a16="http://schemas.microsoft.com/office/drawing/2014/main" id="{65F11ADA-91E9-4AF6-A97E-09DFD69E4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0" name="Freeform 367">
                  <a:extLst>
                    <a:ext uri="{FF2B5EF4-FFF2-40B4-BE49-F238E27FC236}">
                      <a16:creationId xmlns:a16="http://schemas.microsoft.com/office/drawing/2014/main" id="{9A1AADD2-128A-415F-AFC9-DA549D5CC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1" name="Freeform 368">
                  <a:extLst>
                    <a:ext uri="{FF2B5EF4-FFF2-40B4-BE49-F238E27FC236}">
                      <a16:creationId xmlns:a16="http://schemas.microsoft.com/office/drawing/2014/main" id="{460F2A2D-D5C7-41AE-BB9E-E27017832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2" name="Freeform 369">
                  <a:extLst>
                    <a:ext uri="{FF2B5EF4-FFF2-40B4-BE49-F238E27FC236}">
                      <a16:creationId xmlns:a16="http://schemas.microsoft.com/office/drawing/2014/main" id="{F213DC8E-DF49-45A9-AFC6-0EC8EF70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3" name="Freeform 370">
                  <a:extLst>
                    <a:ext uri="{FF2B5EF4-FFF2-40B4-BE49-F238E27FC236}">
                      <a16:creationId xmlns:a16="http://schemas.microsoft.com/office/drawing/2014/main" id="{196FBC5C-6D6D-46B7-BE4B-F9FE4A28F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4" name="Freeform 371">
                  <a:extLst>
                    <a:ext uri="{FF2B5EF4-FFF2-40B4-BE49-F238E27FC236}">
                      <a16:creationId xmlns:a16="http://schemas.microsoft.com/office/drawing/2014/main" id="{499F3753-9B19-44A4-AE78-E2862AE9E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5" name="Freeform 372">
                  <a:extLst>
                    <a:ext uri="{FF2B5EF4-FFF2-40B4-BE49-F238E27FC236}">
                      <a16:creationId xmlns:a16="http://schemas.microsoft.com/office/drawing/2014/main" id="{EFEF60BD-B34F-4A90-9D89-64AE68A8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6" name="Freeform 373">
                  <a:extLst>
                    <a:ext uri="{FF2B5EF4-FFF2-40B4-BE49-F238E27FC236}">
                      <a16:creationId xmlns:a16="http://schemas.microsoft.com/office/drawing/2014/main" id="{4994CAC4-9397-41C8-B128-1F03E6911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7" name="Freeform 374">
                  <a:extLst>
                    <a:ext uri="{FF2B5EF4-FFF2-40B4-BE49-F238E27FC236}">
                      <a16:creationId xmlns:a16="http://schemas.microsoft.com/office/drawing/2014/main" id="{2E6A4EC7-E902-4386-AF57-6827F133D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8" name="Freeform 375">
                  <a:extLst>
                    <a:ext uri="{FF2B5EF4-FFF2-40B4-BE49-F238E27FC236}">
                      <a16:creationId xmlns:a16="http://schemas.microsoft.com/office/drawing/2014/main" id="{5A7CF58B-8CE4-4DC5-8129-16E134CAF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9" name="Freeform 376">
                  <a:extLst>
                    <a:ext uri="{FF2B5EF4-FFF2-40B4-BE49-F238E27FC236}">
                      <a16:creationId xmlns:a16="http://schemas.microsoft.com/office/drawing/2014/main" id="{3972CD74-4E28-4E5C-8F5F-4D2C1D958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0" name="Freeform 377">
                  <a:extLst>
                    <a:ext uri="{FF2B5EF4-FFF2-40B4-BE49-F238E27FC236}">
                      <a16:creationId xmlns:a16="http://schemas.microsoft.com/office/drawing/2014/main" id="{9FA3F6B7-67B4-4B4E-9A6C-8435CB90B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1" name="Freeform 378">
                  <a:extLst>
                    <a:ext uri="{FF2B5EF4-FFF2-40B4-BE49-F238E27FC236}">
                      <a16:creationId xmlns:a16="http://schemas.microsoft.com/office/drawing/2014/main" id="{5C2781D4-E6CB-4164-9DDE-F19A4C084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2" name="Freeform 379">
                  <a:extLst>
                    <a:ext uri="{FF2B5EF4-FFF2-40B4-BE49-F238E27FC236}">
                      <a16:creationId xmlns:a16="http://schemas.microsoft.com/office/drawing/2014/main" id="{EE68452E-30DF-442C-BB65-1378E632B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3" name="Freeform 380">
                  <a:extLst>
                    <a:ext uri="{FF2B5EF4-FFF2-40B4-BE49-F238E27FC236}">
                      <a16:creationId xmlns:a16="http://schemas.microsoft.com/office/drawing/2014/main" id="{6F93EDF9-2166-4E81-AE54-25DFF518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4" name="Freeform 381">
                  <a:extLst>
                    <a:ext uri="{FF2B5EF4-FFF2-40B4-BE49-F238E27FC236}">
                      <a16:creationId xmlns:a16="http://schemas.microsoft.com/office/drawing/2014/main" id="{DFCB1305-F09F-4D66-99F2-B09902489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5" name="Freeform 382">
                  <a:extLst>
                    <a:ext uri="{FF2B5EF4-FFF2-40B4-BE49-F238E27FC236}">
                      <a16:creationId xmlns:a16="http://schemas.microsoft.com/office/drawing/2014/main" id="{C1C71AD9-9B72-4828-BCE8-6B5CB1612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6" name="Freeform 383">
                  <a:extLst>
                    <a:ext uri="{FF2B5EF4-FFF2-40B4-BE49-F238E27FC236}">
                      <a16:creationId xmlns:a16="http://schemas.microsoft.com/office/drawing/2014/main" id="{B85BC969-0EAE-4442-8F5A-424024839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7" name="Freeform 384">
                  <a:extLst>
                    <a:ext uri="{FF2B5EF4-FFF2-40B4-BE49-F238E27FC236}">
                      <a16:creationId xmlns:a16="http://schemas.microsoft.com/office/drawing/2014/main" id="{04A87B4E-39AB-4F18-8F71-BD1725CB1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8" name="Freeform 385">
                  <a:extLst>
                    <a:ext uri="{FF2B5EF4-FFF2-40B4-BE49-F238E27FC236}">
                      <a16:creationId xmlns:a16="http://schemas.microsoft.com/office/drawing/2014/main" id="{59019102-5BAA-4B96-AFFD-E64A9A903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9" name="Freeform 386">
                  <a:extLst>
                    <a:ext uri="{FF2B5EF4-FFF2-40B4-BE49-F238E27FC236}">
                      <a16:creationId xmlns:a16="http://schemas.microsoft.com/office/drawing/2014/main" id="{EB95B73A-1213-4A12-8115-56847FD72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0" name="Freeform 387">
                  <a:extLst>
                    <a:ext uri="{FF2B5EF4-FFF2-40B4-BE49-F238E27FC236}">
                      <a16:creationId xmlns:a16="http://schemas.microsoft.com/office/drawing/2014/main" id="{A7FDACC2-61DA-4A2C-A2A5-E70EA9113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1" name="Freeform 388">
                  <a:extLst>
                    <a:ext uri="{FF2B5EF4-FFF2-40B4-BE49-F238E27FC236}">
                      <a16:creationId xmlns:a16="http://schemas.microsoft.com/office/drawing/2014/main" id="{E219DBA2-2B36-4D75-B84B-248AA9CE5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2" name="Freeform 389">
                  <a:extLst>
                    <a:ext uri="{FF2B5EF4-FFF2-40B4-BE49-F238E27FC236}">
                      <a16:creationId xmlns:a16="http://schemas.microsoft.com/office/drawing/2014/main" id="{2BD71F37-9E38-4A3A-8BD3-137B7D254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3" name="Freeform 390">
                  <a:extLst>
                    <a:ext uri="{FF2B5EF4-FFF2-40B4-BE49-F238E27FC236}">
                      <a16:creationId xmlns:a16="http://schemas.microsoft.com/office/drawing/2014/main" id="{D28489C0-6404-441F-A463-098C4B29E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4" name="Freeform 391">
                  <a:extLst>
                    <a:ext uri="{FF2B5EF4-FFF2-40B4-BE49-F238E27FC236}">
                      <a16:creationId xmlns:a16="http://schemas.microsoft.com/office/drawing/2014/main" id="{5A5F1ED6-3A1C-46FB-A0D9-B2BBE116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5" name="Freeform 392">
                  <a:extLst>
                    <a:ext uri="{FF2B5EF4-FFF2-40B4-BE49-F238E27FC236}">
                      <a16:creationId xmlns:a16="http://schemas.microsoft.com/office/drawing/2014/main" id="{EF7B9E81-856C-4ACB-8DE0-8888066EB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6" name="Freeform 393">
                  <a:extLst>
                    <a:ext uri="{FF2B5EF4-FFF2-40B4-BE49-F238E27FC236}">
                      <a16:creationId xmlns:a16="http://schemas.microsoft.com/office/drawing/2014/main" id="{33876D24-FE9A-45F8-A7DA-CADD9D0B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7" name="Freeform 394">
                  <a:extLst>
                    <a:ext uri="{FF2B5EF4-FFF2-40B4-BE49-F238E27FC236}">
                      <a16:creationId xmlns:a16="http://schemas.microsoft.com/office/drawing/2014/main" id="{D310C2D5-0038-4615-862E-B365CE884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8" name="Freeform 395">
                  <a:extLst>
                    <a:ext uri="{FF2B5EF4-FFF2-40B4-BE49-F238E27FC236}">
                      <a16:creationId xmlns:a16="http://schemas.microsoft.com/office/drawing/2014/main" id="{01A94704-7D41-462D-837B-3C4BD0FA6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9" name="Freeform 396">
                  <a:extLst>
                    <a:ext uri="{FF2B5EF4-FFF2-40B4-BE49-F238E27FC236}">
                      <a16:creationId xmlns:a16="http://schemas.microsoft.com/office/drawing/2014/main" id="{3F63C8ED-7BA1-4FC9-85D7-B290C65D9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0" name="Freeform 397">
                  <a:extLst>
                    <a:ext uri="{FF2B5EF4-FFF2-40B4-BE49-F238E27FC236}">
                      <a16:creationId xmlns:a16="http://schemas.microsoft.com/office/drawing/2014/main" id="{926DA4A3-56CB-47F9-9436-357F5CEBA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1" name="Freeform 398">
                  <a:extLst>
                    <a:ext uri="{FF2B5EF4-FFF2-40B4-BE49-F238E27FC236}">
                      <a16:creationId xmlns:a16="http://schemas.microsoft.com/office/drawing/2014/main" id="{9CB0F242-171A-4D03-A683-C6CF2A51A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2" name="Freeform 399">
                  <a:extLst>
                    <a:ext uri="{FF2B5EF4-FFF2-40B4-BE49-F238E27FC236}">
                      <a16:creationId xmlns:a16="http://schemas.microsoft.com/office/drawing/2014/main" id="{1F18D98E-9497-4D42-9794-D92C0945A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3" name="Freeform 400">
                  <a:extLst>
                    <a:ext uri="{FF2B5EF4-FFF2-40B4-BE49-F238E27FC236}">
                      <a16:creationId xmlns:a16="http://schemas.microsoft.com/office/drawing/2014/main" id="{7291E7F7-F852-4BBB-80B7-80DF6230C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4" name="Freeform 401">
                  <a:extLst>
                    <a:ext uri="{FF2B5EF4-FFF2-40B4-BE49-F238E27FC236}">
                      <a16:creationId xmlns:a16="http://schemas.microsoft.com/office/drawing/2014/main" id="{03180E71-587C-4477-86FC-A21C77109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5" name="Freeform 402">
                  <a:extLst>
                    <a:ext uri="{FF2B5EF4-FFF2-40B4-BE49-F238E27FC236}">
                      <a16:creationId xmlns:a16="http://schemas.microsoft.com/office/drawing/2014/main" id="{AB1625CD-5FD4-49D3-8D33-F835526F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6" name="Freeform 403">
                  <a:extLst>
                    <a:ext uri="{FF2B5EF4-FFF2-40B4-BE49-F238E27FC236}">
                      <a16:creationId xmlns:a16="http://schemas.microsoft.com/office/drawing/2014/main" id="{9059964B-D98F-4164-84B3-9F83EC807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7" name="Freeform 404">
                  <a:extLst>
                    <a:ext uri="{FF2B5EF4-FFF2-40B4-BE49-F238E27FC236}">
                      <a16:creationId xmlns:a16="http://schemas.microsoft.com/office/drawing/2014/main" id="{86278B3D-C6EF-4281-BD46-A8FDB3180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8" name="Freeform 405">
                  <a:extLst>
                    <a:ext uri="{FF2B5EF4-FFF2-40B4-BE49-F238E27FC236}">
                      <a16:creationId xmlns:a16="http://schemas.microsoft.com/office/drawing/2014/main" id="{CA0BECF0-2164-4BE3-AEF5-5BBE2EDA2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8" name="Group 607">
                <a:extLst>
                  <a:ext uri="{FF2B5EF4-FFF2-40B4-BE49-F238E27FC236}">
                    <a16:creationId xmlns:a16="http://schemas.microsoft.com/office/drawing/2014/main" id="{8B43E396-7ADB-4FF9-BD66-FE006BA4E7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2189" name="Freeform 407">
                  <a:extLst>
                    <a:ext uri="{FF2B5EF4-FFF2-40B4-BE49-F238E27FC236}">
                      <a16:creationId xmlns:a16="http://schemas.microsoft.com/office/drawing/2014/main" id="{F90E89B8-CF16-4392-8150-D797D3AE0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0" name="Freeform 408">
                  <a:extLst>
                    <a:ext uri="{FF2B5EF4-FFF2-40B4-BE49-F238E27FC236}">
                      <a16:creationId xmlns:a16="http://schemas.microsoft.com/office/drawing/2014/main" id="{3D58F41E-B994-4750-979A-1E5DF4294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1" name="Freeform 409">
                  <a:extLst>
                    <a:ext uri="{FF2B5EF4-FFF2-40B4-BE49-F238E27FC236}">
                      <a16:creationId xmlns:a16="http://schemas.microsoft.com/office/drawing/2014/main" id="{621A1A40-D938-4CA5-A279-D8C9D9B9E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2" name="Freeform 410">
                  <a:extLst>
                    <a:ext uri="{FF2B5EF4-FFF2-40B4-BE49-F238E27FC236}">
                      <a16:creationId xmlns:a16="http://schemas.microsoft.com/office/drawing/2014/main" id="{981F8F8F-35D9-4B26-B0AB-9E4FDF024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3" name="Freeform 411">
                  <a:extLst>
                    <a:ext uri="{FF2B5EF4-FFF2-40B4-BE49-F238E27FC236}">
                      <a16:creationId xmlns:a16="http://schemas.microsoft.com/office/drawing/2014/main" id="{48D111AB-EA5D-4360-BDB2-6ADCC033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4" name="Freeform 412">
                  <a:extLst>
                    <a:ext uri="{FF2B5EF4-FFF2-40B4-BE49-F238E27FC236}">
                      <a16:creationId xmlns:a16="http://schemas.microsoft.com/office/drawing/2014/main" id="{1075CD2A-607A-4C11-B2B3-8157C809C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5" name="Freeform 413">
                  <a:extLst>
                    <a:ext uri="{FF2B5EF4-FFF2-40B4-BE49-F238E27FC236}">
                      <a16:creationId xmlns:a16="http://schemas.microsoft.com/office/drawing/2014/main" id="{E5491E5B-64EB-41E4-B476-8455DEF4E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6" name="Freeform 414">
                  <a:extLst>
                    <a:ext uri="{FF2B5EF4-FFF2-40B4-BE49-F238E27FC236}">
                      <a16:creationId xmlns:a16="http://schemas.microsoft.com/office/drawing/2014/main" id="{4176C267-9462-40F1-BCF7-67551B7F6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7" name="Freeform 415">
                  <a:extLst>
                    <a:ext uri="{FF2B5EF4-FFF2-40B4-BE49-F238E27FC236}">
                      <a16:creationId xmlns:a16="http://schemas.microsoft.com/office/drawing/2014/main" id="{18C9D6FC-4C85-49C5-A8AB-09383C0D3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8" name="Freeform 416">
                  <a:extLst>
                    <a:ext uri="{FF2B5EF4-FFF2-40B4-BE49-F238E27FC236}">
                      <a16:creationId xmlns:a16="http://schemas.microsoft.com/office/drawing/2014/main" id="{F7B920AD-AB5B-4E78-86E9-33E01D10E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9" name="Freeform 417">
                  <a:extLst>
                    <a:ext uri="{FF2B5EF4-FFF2-40B4-BE49-F238E27FC236}">
                      <a16:creationId xmlns:a16="http://schemas.microsoft.com/office/drawing/2014/main" id="{D0726BD6-35A0-45C0-AD69-1EB3147D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0" name="Freeform 418">
                  <a:extLst>
                    <a:ext uri="{FF2B5EF4-FFF2-40B4-BE49-F238E27FC236}">
                      <a16:creationId xmlns:a16="http://schemas.microsoft.com/office/drawing/2014/main" id="{DB691C3F-DB8D-42A3-ACD5-2226803D5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1" name="Freeform 419">
                  <a:extLst>
                    <a:ext uri="{FF2B5EF4-FFF2-40B4-BE49-F238E27FC236}">
                      <a16:creationId xmlns:a16="http://schemas.microsoft.com/office/drawing/2014/main" id="{30D10EE4-53E7-46D2-80EF-6E8312E00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2" name="Freeform 420">
                  <a:extLst>
                    <a:ext uri="{FF2B5EF4-FFF2-40B4-BE49-F238E27FC236}">
                      <a16:creationId xmlns:a16="http://schemas.microsoft.com/office/drawing/2014/main" id="{879197ED-ABC2-49FD-AF42-8084F34C4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3" name="Freeform 421">
                  <a:extLst>
                    <a:ext uri="{FF2B5EF4-FFF2-40B4-BE49-F238E27FC236}">
                      <a16:creationId xmlns:a16="http://schemas.microsoft.com/office/drawing/2014/main" id="{529EA054-9F59-46ED-9A7D-8E7B6005F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4" name="Freeform 422">
                  <a:extLst>
                    <a:ext uri="{FF2B5EF4-FFF2-40B4-BE49-F238E27FC236}">
                      <a16:creationId xmlns:a16="http://schemas.microsoft.com/office/drawing/2014/main" id="{FEB3ECF2-6F7C-45FB-8D26-4AC2ECE94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5" name="Freeform 423">
                  <a:extLst>
                    <a:ext uri="{FF2B5EF4-FFF2-40B4-BE49-F238E27FC236}">
                      <a16:creationId xmlns:a16="http://schemas.microsoft.com/office/drawing/2014/main" id="{28883C9C-DE77-4DAF-B799-2E6D1B47A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6" name="Freeform 424">
                  <a:extLst>
                    <a:ext uri="{FF2B5EF4-FFF2-40B4-BE49-F238E27FC236}">
                      <a16:creationId xmlns:a16="http://schemas.microsoft.com/office/drawing/2014/main" id="{0880FF3D-8584-4861-803A-0BE683348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7" name="Freeform 425">
                  <a:extLst>
                    <a:ext uri="{FF2B5EF4-FFF2-40B4-BE49-F238E27FC236}">
                      <a16:creationId xmlns:a16="http://schemas.microsoft.com/office/drawing/2014/main" id="{5FB2849B-92CF-407D-B878-7765C94DC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8" name="Freeform 426">
                  <a:extLst>
                    <a:ext uri="{FF2B5EF4-FFF2-40B4-BE49-F238E27FC236}">
                      <a16:creationId xmlns:a16="http://schemas.microsoft.com/office/drawing/2014/main" id="{6B2A0681-B794-4644-96B2-01690100B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9" name="Freeform 427">
                  <a:extLst>
                    <a:ext uri="{FF2B5EF4-FFF2-40B4-BE49-F238E27FC236}">
                      <a16:creationId xmlns:a16="http://schemas.microsoft.com/office/drawing/2014/main" id="{9B468423-8386-4FFC-A8B8-929952397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0" name="Freeform 428">
                  <a:extLst>
                    <a:ext uri="{FF2B5EF4-FFF2-40B4-BE49-F238E27FC236}">
                      <a16:creationId xmlns:a16="http://schemas.microsoft.com/office/drawing/2014/main" id="{A72A1529-9EC0-4C7A-B94D-F98C69311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1" name="Freeform 429">
                  <a:extLst>
                    <a:ext uri="{FF2B5EF4-FFF2-40B4-BE49-F238E27FC236}">
                      <a16:creationId xmlns:a16="http://schemas.microsoft.com/office/drawing/2014/main" id="{ABF6DFFA-03F3-4477-8580-29DA523AB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2" name="Freeform 430">
                  <a:extLst>
                    <a:ext uri="{FF2B5EF4-FFF2-40B4-BE49-F238E27FC236}">
                      <a16:creationId xmlns:a16="http://schemas.microsoft.com/office/drawing/2014/main" id="{2C32F685-749F-4B34-8CBF-EBF9B90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3" name="Freeform 431">
                  <a:extLst>
                    <a:ext uri="{FF2B5EF4-FFF2-40B4-BE49-F238E27FC236}">
                      <a16:creationId xmlns:a16="http://schemas.microsoft.com/office/drawing/2014/main" id="{FBDB4000-55B0-4E04-AA7D-3B45A3CD7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4" name="Freeform 432">
                  <a:extLst>
                    <a:ext uri="{FF2B5EF4-FFF2-40B4-BE49-F238E27FC236}">
                      <a16:creationId xmlns:a16="http://schemas.microsoft.com/office/drawing/2014/main" id="{77764390-4537-4019-814B-CAEB858DA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5" name="Freeform 433">
                  <a:extLst>
                    <a:ext uri="{FF2B5EF4-FFF2-40B4-BE49-F238E27FC236}">
                      <a16:creationId xmlns:a16="http://schemas.microsoft.com/office/drawing/2014/main" id="{C3E823AA-04AA-46C1-8851-30EEEFC81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6" name="Freeform 434">
                  <a:extLst>
                    <a:ext uri="{FF2B5EF4-FFF2-40B4-BE49-F238E27FC236}">
                      <a16:creationId xmlns:a16="http://schemas.microsoft.com/office/drawing/2014/main" id="{FD99A00E-77F1-4624-8FE0-9C5F3D6C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7" name="Freeform 435">
                  <a:extLst>
                    <a:ext uri="{FF2B5EF4-FFF2-40B4-BE49-F238E27FC236}">
                      <a16:creationId xmlns:a16="http://schemas.microsoft.com/office/drawing/2014/main" id="{D2BB53F4-1A5A-4304-9BA8-EE40AD8FC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8" name="Freeform 436">
                  <a:extLst>
                    <a:ext uri="{FF2B5EF4-FFF2-40B4-BE49-F238E27FC236}">
                      <a16:creationId xmlns:a16="http://schemas.microsoft.com/office/drawing/2014/main" id="{E0A00DDB-09AA-4AA8-9130-13618D6A9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9" name="Freeform 437">
                  <a:extLst>
                    <a:ext uri="{FF2B5EF4-FFF2-40B4-BE49-F238E27FC236}">
                      <a16:creationId xmlns:a16="http://schemas.microsoft.com/office/drawing/2014/main" id="{41818ACB-C76A-47B2-AC77-91FAC478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0" name="Freeform 438">
                  <a:extLst>
                    <a:ext uri="{FF2B5EF4-FFF2-40B4-BE49-F238E27FC236}">
                      <a16:creationId xmlns:a16="http://schemas.microsoft.com/office/drawing/2014/main" id="{6CED083D-7932-45EF-88FF-F12A6E4B1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1" name="Freeform 439">
                  <a:extLst>
                    <a:ext uri="{FF2B5EF4-FFF2-40B4-BE49-F238E27FC236}">
                      <a16:creationId xmlns:a16="http://schemas.microsoft.com/office/drawing/2014/main" id="{9A6E1352-B795-4F08-830F-A0C5E96FE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2" name="Freeform 440">
                  <a:extLst>
                    <a:ext uri="{FF2B5EF4-FFF2-40B4-BE49-F238E27FC236}">
                      <a16:creationId xmlns:a16="http://schemas.microsoft.com/office/drawing/2014/main" id="{37AB972B-FD49-4BD9-A8B6-096B6BD50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3" name="Freeform 441">
                  <a:extLst>
                    <a:ext uri="{FF2B5EF4-FFF2-40B4-BE49-F238E27FC236}">
                      <a16:creationId xmlns:a16="http://schemas.microsoft.com/office/drawing/2014/main" id="{5F3558A8-A38D-4A3B-B193-704C1F72B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4" name="Freeform 442">
                  <a:extLst>
                    <a:ext uri="{FF2B5EF4-FFF2-40B4-BE49-F238E27FC236}">
                      <a16:creationId xmlns:a16="http://schemas.microsoft.com/office/drawing/2014/main" id="{412F6C89-B3AA-4226-9CF5-6EEB4D7CC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5" name="Freeform 443">
                  <a:extLst>
                    <a:ext uri="{FF2B5EF4-FFF2-40B4-BE49-F238E27FC236}">
                      <a16:creationId xmlns:a16="http://schemas.microsoft.com/office/drawing/2014/main" id="{254C2E3E-8CEF-4936-80FC-5F7EA1563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6" name="Freeform 444">
                  <a:extLst>
                    <a:ext uri="{FF2B5EF4-FFF2-40B4-BE49-F238E27FC236}">
                      <a16:creationId xmlns:a16="http://schemas.microsoft.com/office/drawing/2014/main" id="{7CEE1D2D-080B-40E5-826D-E8DD1B4A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7" name="Freeform 445">
                  <a:extLst>
                    <a:ext uri="{FF2B5EF4-FFF2-40B4-BE49-F238E27FC236}">
                      <a16:creationId xmlns:a16="http://schemas.microsoft.com/office/drawing/2014/main" id="{92ED2A6B-FF80-469C-8847-3304B2972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8" name="Freeform 446">
                  <a:extLst>
                    <a:ext uri="{FF2B5EF4-FFF2-40B4-BE49-F238E27FC236}">
                      <a16:creationId xmlns:a16="http://schemas.microsoft.com/office/drawing/2014/main" id="{2F7BB4DC-2318-4045-BB8D-80E197BE1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9" name="Freeform 447">
                  <a:extLst>
                    <a:ext uri="{FF2B5EF4-FFF2-40B4-BE49-F238E27FC236}">
                      <a16:creationId xmlns:a16="http://schemas.microsoft.com/office/drawing/2014/main" id="{1FAD5260-1DAB-409F-8906-45AD1DF5F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0" name="Freeform 448">
                  <a:extLst>
                    <a:ext uri="{FF2B5EF4-FFF2-40B4-BE49-F238E27FC236}">
                      <a16:creationId xmlns:a16="http://schemas.microsoft.com/office/drawing/2014/main" id="{AC60B194-4B8E-48B2-ABE0-7178587D24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1" name="Freeform 449">
                  <a:extLst>
                    <a:ext uri="{FF2B5EF4-FFF2-40B4-BE49-F238E27FC236}">
                      <a16:creationId xmlns:a16="http://schemas.microsoft.com/office/drawing/2014/main" id="{8AE1561E-6ADD-4E11-868D-7195B479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2" name="Freeform 450">
                  <a:extLst>
                    <a:ext uri="{FF2B5EF4-FFF2-40B4-BE49-F238E27FC236}">
                      <a16:creationId xmlns:a16="http://schemas.microsoft.com/office/drawing/2014/main" id="{4DA7538E-78CE-4AEC-B0F9-BC96175549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3" name="Freeform 451">
                  <a:extLst>
                    <a:ext uri="{FF2B5EF4-FFF2-40B4-BE49-F238E27FC236}">
                      <a16:creationId xmlns:a16="http://schemas.microsoft.com/office/drawing/2014/main" id="{155DA53B-5C53-45C0-948B-78E3E4841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4" name="Freeform 452">
                  <a:extLst>
                    <a:ext uri="{FF2B5EF4-FFF2-40B4-BE49-F238E27FC236}">
                      <a16:creationId xmlns:a16="http://schemas.microsoft.com/office/drawing/2014/main" id="{C51FAB2C-7D8F-451C-AC8B-0D68A52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5" name="Freeform 453">
                  <a:extLst>
                    <a:ext uri="{FF2B5EF4-FFF2-40B4-BE49-F238E27FC236}">
                      <a16:creationId xmlns:a16="http://schemas.microsoft.com/office/drawing/2014/main" id="{27228941-C77F-4467-93E8-667AD9538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6" name="Freeform 454">
                  <a:extLst>
                    <a:ext uri="{FF2B5EF4-FFF2-40B4-BE49-F238E27FC236}">
                      <a16:creationId xmlns:a16="http://schemas.microsoft.com/office/drawing/2014/main" id="{F6DB0CD4-D782-47C2-AF1A-DDA2B969E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7" name="Freeform 455">
                  <a:extLst>
                    <a:ext uri="{FF2B5EF4-FFF2-40B4-BE49-F238E27FC236}">
                      <a16:creationId xmlns:a16="http://schemas.microsoft.com/office/drawing/2014/main" id="{15776792-BD88-4816-B85F-65E04A3E1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8" name="Freeform 456">
                  <a:extLst>
                    <a:ext uri="{FF2B5EF4-FFF2-40B4-BE49-F238E27FC236}">
                      <a16:creationId xmlns:a16="http://schemas.microsoft.com/office/drawing/2014/main" id="{88D0B742-4BF3-49F1-92D4-7BBEE0369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9" name="Freeform 457">
                  <a:extLst>
                    <a:ext uri="{FF2B5EF4-FFF2-40B4-BE49-F238E27FC236}">
                      <a16:creationId xmlns:a16="http://schemas.microsoft.com/office/drawing/2014/main" id="{912D35D2-5E03-445F-9CC0-F02BD9B56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0" name="Freeform 458">
                  <a:extLst>
                    <a:ext uri="{FF2B5EF4-FFF2-40B4-BE49-F238E27FC236}">
                      <a16:creationId xmlns:a16="http://schemas.microsoft.com/office/drawing/2014/main" id="{409D902C-3CAA-492C-ADC6-8BC71DE1B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1" name="Freeform 459">
                  <a:extLst>
                    <a:ext uri="{FF2B5EF4-FFF2-40B4-BE49-F238E27FC236}">
                      <a16:creationId xmlns:a16="http://schemas.microsoft.com/office/drawing/2014/main" id="{080088BE-9658-4C31-8191-14B6DDC2B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2" name="Freeform 460">
                  <a:extLst>
                    <a:ext uri="{FF2B5EF4-FFF2-40B4-BE49-F238E27FC236}">
                      <a16:creationId xmlns:a16="http://schemas.microsoft.com/office/drawing/2014/main" id="{13DE5E6E-BEB4-4551-B5C7-39A1D93BA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3" name="Freeform 461">
                  <a:extLst>
                    <a:ext uri="{FF2B5EF4-FFF2-40B4-BE49-F238E27FC236}">
                      <a16:creationId xmlns:a16="http://schemas.microsoft.com/office/drawing/2014/main" id="{05448778-93A2-42E4-934E-DA4063A9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4" name="Rectangle 462">
                  <a:extLst>
                    <a:ext uri="{FF2B5EF4-FFF2-40B4-BE49-F238E27FC236}">
                      <a16:creationId xmlns:a16="http://schemas.microsoft.com/office/drawing/2014/main" id="{9FBF1DCC-A4B7-4960-81BE-CBEA7A1A3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5" name="Freeform 463">
                  <a:extLst>
                    <a:ext uri="{FF2B5EF4-FFF2-40B4-BE49-F238E27FC236}">
                      <a16:creationId xmlns:a16="http://schemas.microsoft.com/office/drawing/2014/main" id="{4D60DDCC-F9A8-4BAF-8409-BB88AB3EB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6" name="Freeform 464">
                  <a:extLst>
                    <a:ext uri="{FF2B5EF4-FFF2-40B4-BE49-F238E27FC236}">
                      <a16:creationId xmlns:a16="http://schemas.microsoft.com/office/drawing/2014/main" id="{B2546AAB-A8DD-49DB-BEEC-96DFF96F7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7" name="Freeform 465">
                  <a:extLst>
                    <a:ext uri="{FF2B5EF4-FFF2-40B4-BE49-F238E27FC236}">
                      <a16:creationId xmlns:a16="http://schemas.microsoft.com/office/drawing/2014/main" id="{0DF24922-CC08-4DAB-89A5-CAAB7E084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8" name="Freeform 466">
                  <a:extLst>
                    <a:ext uri="{FF2B5EF4-FFF2-40B4-BE49-F238E27FC236}">
                      <a16:creationId xmlns:a16="http://schemas.microsoft.com/office/drawing/2014/main" id="{8BDABD08-5AB2-45B4-A71E-BEFAB556E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9" name="Freeform 467">
                  <a:extLst>
                    <a:ext uri="{FF2B5EF4-FFF2-40B4-BE49-F238E27FC236}">
                      <a16:creationId xmlns:a16="http://schemas.microsoft.com/office/drawing/2014/main" id="{49A2F9DF-7303-463A-A29B-54B1666C3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0" name="Freeform 468">
                  <a:extLst>
                    <a:ext uri="{FF2B5EF4-FFF2-40B4-BE49-F238E27FC236}">
                      <a16:creationId xmlns:a16="http://schemas.microsoft.com/office/drawing/2014/main" id="{8E0BCB34-4679-48C5-B85D-739578ED9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1" name="Freeform 469">
                  <a:extLst>
                    <a:ext uri="{FF2B5EF4-FFF2-40B4-BE49-F238E27FC236}">
                      <a16:creationId xmlns:a16="http://schemas.microsoft.com/office/drawing/2014/main" id="{036DCE3B-4FE4-45BF-AFA1-C8A2EE7D3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2" name="Freeform 470">
                  <a:extLst>
                    <a:ext uri="{FF2B5EF4-FFF2-40B4-BE49-F238E27FC236}">
                      <a16:creationId xmlns:a16="http://schemas.microsoft.com/office/drawing/2014/main" id="{584993EC-73FF-4176-B5F6-77E83C811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3" name="Freeform 471">
                  <a:extLst>
                    <a:ext uri="{FF2B5EF4-FFF2-40B4-BE49-F238E27FC236}">
                      <a16:creationId xmlns:a16="http://schemas.microsoft.com/office/drawing/2014/main" id="{D40E90C3-E089-48FE-8573-3876FCFA2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4" name="Freeform 472">
                  <a:extLst>
                    <a:ext uri="{FF2B5EF4-FFF2-40B4-BE49-F238E27FC236}">
                      <a16:creationId xmlns:a16="http://schemas.microsoft.com/office/drawing/2014/main" id="{D8D9A296-744E-41BE-8E73-19F6167F8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5" name="Freeform 473">
                  <a:extLst>
                    <a:ext uri="{FF2B5EF4-FFF2-40B4-BE49-F238E27FC236}">
                      <a16:creationId xmlns:a16="http://schemas.microsoft.com/office/drawing/2014/main" id="{96DDD0B2-78A5-40FC-9A2F-0B40F92A5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6" name="Freeform 474">
                  <a:extLst>
                    <a:ext uri="{FF2B5EF4-FFF2-40B4-BE49-F238E27FC236}">
                      <a16:creationId xmlns:a16="http://schemas.microsoft.com/office/drawing/2014/main" id="{EF983F24-65E7-4A5D-9C64-7029D459D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7" name="Freeform 475">
                  <a:extLst>
                    <a:ext uri="{FF2B5EF4-FFF2-40B4-BE49-F238E27FC236}">
                      <a16:creationId xmlns:a16="http://schemas.microsoft.com/office/drawing/2014/main" id="{79DD2D5A-A9D8-4605-B265-437CBE0A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8" name="Freeform 476">
                  <a:extLst>
                    <a:ext uri="{FF2B5EF4-FFF2-40B4-BE49-F238E27FC236}">
                      <a16:creationId xmlns:a16="http://schemas.microsoft.com/office/drawing/2014/main" id="{8E129538-988E-4F6A-9A17-92301FA98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9" name="Freeform 477">
                  <a:extLst>
                    <a:ext uri="{FF2B5EF4-FFF2-40B4-BE49-F238E27FC236}">
                      <a16:creationId xmlns:a16="http://schemas.microsoft.com/office/drawing/2014/main" id="{7875B853-F1FA-4CD0-B84B-3A0AB14C3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0" name="Freeform 478">
                  <a:extLst>
                    <a:ext uri="{FF2B5EF4-FFF2-40B4-BE49-F238E27FC236}">
                      <a16:creationId xmlns:a16="http://schemas.microsoft.com/office/drawing/2014/main" id="{AA8836E0-CE4F-4480-B228-04BB68BF3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1" name="Freeform 479">
                  <a:extLst>
                    <a:ext uri="{FF2B5EF4-FFF2-40B4-BE49-F238E27FC236}">
                      <a16:creationId xmlns:a16="http://schemas.microsoft.com/office/drawing/2014/main" id="{188213EB-E75A-4233-95F6-5A222C7F5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2" name="Freeform 480">
                  <a:extLst>
                    <a:ext uri="{FF2B5EF4-FFF2-40B4-BE49-F238E27FC236}">
                      <a16:creationId xmlns:a16="http://schemas.microsoft.com/office/drawing/2014/main" id="{8E1D9886-4BF2-4082-ADAE-EBC175EE9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3" name="Freeform 481">
                  <a:extLst>
                    <a:ext uri="{FF2B5EF4-FFF2-40B4-BE49-F238E27FC236}">
                      <a16:creationId xmlns:a16="http://schemas.microsoft.com/office/drawing/2014/main" id="{ECD72897-2F47-458A-B8D6-C6D14B142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4" name="Freeform 482">
                  <a:extLst>
                    <a:ext uri="{FF2B5EF4-FFF2-40B4-BE49-F238E27FC236}">
                      <a16:creationId xmlns:a16="http://schemas.microsoft.com/office/drawing/2014/main" id="{831E1AB6-1621-40C0-B1F9-136DA7F52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5" name="Freeform 483">
                  <a:extLst>
                    <a:ext uri="{FF2B5EF4-FFF2-40B4-BE49-F238E27FC236}">
                      <a16:creationId xmlns:a16="http://schemas.microsoft.com/office/drawing/2014/main" id="{6710604A-345C-4319-A755-3A28B3B42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6" name="Freeform 484">
                  <a:extLst>
                    <a:ext uri="{FF2B5EF4-FFF2-40B4-BE49-F238E27FC236}">
                      <a16:creationId xmlns:a16="http://schemas.microsoft.com/office/drawing/2014/main" id="{3712E296-BDE3-45B8-BADC-24CBF937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7" name="Freeform 485">
                  <a:extLst>
                    <a:ext uri="{FF2B5EF4-FFF2-40B4-BE49-F238E27FC236}">
                      <a16:creationId xmlns:a16="http://schemas.microsoft.com/office/drawing/2014/main" id="{32FDF103-29AD-4918-8404-F8E77E41F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8" name="Freeform 486">
                  <a:extLst>
                    <a:ext uri="{FF2B5EF4-FFF2-40B4-BE49-F238E27FC236}">
                      <a16:creationId xmlns:a16="http://schemas.microsoft.com/office/drawing/2014/main" id="{955CD285-C325-4B2B-847B-BBE15D78B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9" name="Freeform 487">
                  <a:extLst>
                    <a:ext uri="{FF2B5EF4-FFF2-40B4-BE49-F238E27FC236}">
                      <a16:creationId xmlns:a16="http://schemas.microsoft.com/office/drawing/2014/main" id="{48FDB7A9-C722-4852-A143-C8084B0A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0" name="Freeform 488">
                  <a:extLst>
                    <a:ext uri="{FF2B5EF4-FFF2-40B4-BE49-F238E27FC236}">
                      <a16:creationId xmlns:a16="http://schemas.microsoft.com/office/drawing/2014/main" id="{BF9C3160-1ACE-47F7-BD9F-740DC907E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1" name="Freeform 489">
                  <a:extLst>
                    <a:ext uri="{FF2B5EF4-FFF2-40B4-BE49-F238E27FC236}">
                      <a16:creationId xmlns:a16="http://schemas.microsoft.com/office/drawing/2014/main" id="{C86396C4-0AB6-4DD8-A820-C7E2BC25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2" name="Freeform 490">
                  <a:extLst>
                    <a:ext uri="{FF2B5EF4-FFF2-40B4-BE49-F238E27FC236}">
                      <a16:creationId xmlns:a16="http://schemas.microsoft.com/office/drawing/2014/main" id="{683DDF30-172D-4112-9D3C-ADEF34145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3" name="Freeform 491">
                  <a:extLst>
                    <a:ext uri="{FF2B5EF4-FFF2-40B4-BE49-F238E27FC236}">
                      <a16:creationId xmlns:a16="http://schemas.microsoft.com/office/drawing/2014/main" id="{20D464D2-B80C-4EF5-B788-B2FFE7DE4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4" name="Freeform 492">
                  <a:extLst>
                    <a:ext uri="{FF2B5EF4-FFF2-40B4-BE49-F238E27FC236}">
                      <a16:creationId xmlns:a16="http://schemas.microsoft.com/office/drawing/2014/main" id="{1EA76860-03D3-41CE-BA33-11753AB5C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5" name="Freeform 493">
                  <a:extLst>
                    <a:ext uri="{FF2B5EF4-FFF2-40B4-BE49-F238E27FC236}">
                      <a16:creationId xmlns:a16="http://schemas.microsoft.com/office/drawing/2014/main" id="{17DA9914-2E62-4BB1-B71D-BBED2E8E4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6" name="Freeform 494">
                  <a:extLst>
                    <a:ext uri="{FF2B5EF4-FFF2-40B4-BE49-F238E27FC236}">
                      <a16:creationId xmlns:a16="http://schemas.microsoft.com/office/drawing/2014/main" id="{63DF15C5-7620-454B-B86E-478DE193D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7" name="Freeform 495">
                  <a:extLst>
                    <a:ext uri="{FF2B5EF4-FFF2-40B4-BE49-F238E27FC236}">
                      <a16:creationId xmlns:a16="http://schemas.microsoft.com/office/drawing/2014/main" id="{03FB8954-62F4-42E9-BE19-12F6942CF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8" name="Freeform 496">
                  <a:extLst>
                    <a:ext uri="{FF2B5EF4-FFF2-40B4-BE49-F238E27FC236}">
                      <a16:creationId xmlns:a16="http://schemas.microsoft.com/office/drawing/2014/main" id="{F0A70074-2CD0-4441-8CA8-006B86D05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9" name="Freeform 497">
                  <a:extLst>
                    <a:ext uri="{FF2B5EF4-FFF2-40B4-BE49-F238E27FC236}">
                      <a16:creationId xmlns:a16="http://schemas.microsoft.com/office/drawing/2014/main" id="{C3E16196-6979-4821-8C7E-1A37C2950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0" name="Freeform 498">
                  <a:extLst>
                    <a:ext uri="{FF2B5EF4-FFF2-40B4-BE49-F238E27FC236}">
                      <a16:creationId xmlns:a16="http://schemas.microsoft.com/office/drawing/2014/main" id="{83A1ED0F-7FD9-4880-9E7B-F3BBA487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1" name="Freeform 499">
                  <a:extLst>
                    <a:ext uri="{FF2B5EF4-FFF2-40B4-BE49-F238E27FC236}">
                      <a16:creationId xmlns:a16="http://schemas.microsoft.com/office/drawing/2014/main" id="{DF386D6F-9264-4CCF-AAC0-92511D8E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2" name="Freeform 500">
                  <a:extLst>
                    <a:ext uri="{FF2B5EF4-FFF2-40B4-BE49-F238E27FC236}">
                      <a16:creationId xmlns:a16="http://schemas.microsoft.com/office/drawing/2014/main" id="{E200A7B0-74CB-48EC-A988-5B17D280D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3" name="Freeform 501">
                  <a:extLst>
                    <a:ext uri="{FF2B5EF4-FFF2-40B4-BE49-F238E27FC236}">
                      <a16:creationId xmlns:a16="http://schemas.microsoft.com/office/drawing/2014/main" id="{4105C8A4-BDD4-4A31-9C76-E738521F6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4" name="Freeform 502">
                  <a:extLst>
                    <a:ext uri="{FF2B5EF4-FFF2-40B4-BE49-F238E27FC236}">
                      <a16:creationId xmlns:a16="http://schemas.microsoft.com/office/drawing/2014/main" id="{895FDBA6-426E-4FD4-8243-66AD2E145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5" name="Freeform 503">
                  <a:extLst>
                    <a:ext uri="{FF2B5EF4-FFF2-40B4-BE49-F238E27FC236}">
                      <a16:creationId xmlns:a16="http://schemas.microsoft.com/office/drawing/2014/main" id="{CBDF4B86-3F26-4BB9-BB8A-F47FA33D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6" name="Freeform 504">
                  <a:extLst>
                    <a:ext uri="{FF2B5EF4-FFF2-40B4-BE49-F238E27FC236}">
                      <a16:creationId xmlns:a16="http://schemas.microsoft.com/office/drawing/2014/main" id="{4014DF75-BEAE-469D-86F0-9015B42C1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7" name="Freeform 505">
                  <a:extLst>
                    <a:ext uri="{FF2B5EF4-FFF2-40B4-BE49-F238E27FC236}">
                      <a16:creationId xmlns:a16="http://schemas.microsoft.com/office/drawing/2014/main" id="{254A3573-05A3-4984-9B17-E7D49BD4A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8" name="Freeform 506">
                  <a:extLst>
                    <a:ext uri="{FF2B5EF4-FFF2-40B4-BE49-F238E27FC236}">
                      <a16:creationId xmlns:a16="http://schemas.microsoft.com/office/drawing/2014/main" id="{01EED1FD-E870-433E-B947-963623F82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9" name="Freeform 507">
                  <a:extLst>
                    <a:ext uri="{FF2B5EF4-FFF2-40B4-BE49-F238E27FC236}">
                      <a16:creationId xmlns:a16="http://schemas.microsoft.com/office/drawing/2014/main" id="{65356CB6-9A02-4469-9FEB-3774594B0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0" name="Freeform 508">
                  <a:extLst>
                    <a:ext uri="{FF2B5EF4-FFF2-40B4-BE49-F238E27FC236}">
                      <a16:creationId xmlns:a16="http://schemas.microsoft.com/office/drawing/2014/main" id="{0B5975ED-BA03-4788-A64F-714E2F222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1" name="Freeform 509">
                  <a:extLst>
                    <a:ext uri="{FF2B5EF4-FFF2-40B4-BE49-F238E27FC236}">
                      <a16:creationId xmlns:a16="http://schemas.microsoft.com/office/drawing/2014/main" id="{65C010BC-9DB9-4313-94BB-C37CD0966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2" name="Rectangle 510">
                  <a:extLst>
                    <a:ext uri="{FF2B5EF4-FFF2-40B4-BE49-F238E27FC236}">
                      <a16:creationId xmlns:a16="http://schemas.microsoft.com/office/drawing/2014/main" id="{835CB0BC-BAE8-4636-8307-896EE01EC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3" name="Freeform 511">
                  <a:extLst>
                    <a:ext uri="{FF2B5EF4-FFF2-40B4-BE49-F238E27FC236}">
                      <a16:creationId xmlns:a16="http://schemas.microsoft.com/office/drawing/2014/main" id="{4FF0460E-0BD5-4F8D-B33D-D1BA5BFA1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4" name="Freeform 512">
                  <a:extLst>
                    <a:ext uri="{FF2B5EF4-FFF2-40B4-BE49-F238E27FC236}">
                      <a16:creationId xmlns:a16="http://schemas.microsoft.com/office/drawing/2014/main" id="{E2995BE0-64D4-4B09-B048-E1F3A46E2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5" name="Freeform 513">
                  <a:extLst>
                    <a:ext uri="{FF2B5EF4-FFF2-40B4-BE49-F238E27FC236}">
                      <a16:creationId xmlns:a16="http://schemas.microsoft.com/office/drawing/2014/main" id="{08884C8B-02EB-4319-918A-BE8E6791D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6" name="Freeform 514">
                  <a:extLst>
                    <a:ext uri="{FF2B5EF4-FFF2-40B4-BE49-F238E27FC236}">
                      <a16:creationId xmlns:a16="http://schemas.microsoft.com/office/drawing/2014/main" id="{26B6B45E-4A81-45A4-953E-E3C05CBAA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7" name="Freeform 515">
                  <a:extLst>
                    <a:ext uri="{FF2B5EF4-FFF2-40B4-BE49-F238E27FC236}">
                      <a16:creationId xmlns:a16="http://schemas.microsoft.com/office/drawing/2014/main" id="{D49B72D3-9BD7-4026-AB9C-5BB728DE7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8" name="Freeform 516">
                  <a:extLst>
                    <a:ext uri="{FF2B5EF4-FFF2-40B4-BE49-F238E27FC236}">
                      <a16:creationId xmlns:a16="http://schemas.microsoft.com/office/drawing/2014/main" id="{3AB689FD-911B-4E97-9C8C-DC361B245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9" name="Freeform 517">
                  <a:extLst>
                    <a:ext uri="{FF2B5EF4-FFF2-40B4-BE49-F238E27FC236}">
                      <a16:creationId xmlns:a16="http://schemas.microsoft.com/office/drawing/2014/main" id="{2E8B8AC5-BA42-4B7F-A4FD-262EBABB0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0" name="Freeform 518">
                  <a:extLst>
                    <a:ext uri="{FF2B5EF4-FFF2-40B4-BE49-F238E27FC236}">
                      <a16:creationId xmlns:a16="http://schemas.microsoft.com/office/drawing/2014/main" id="{4F53BB8A-0EE3-44DB-A5D5-E77027B8D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1" name="Freeform 519">
                  <a:extLst>
                    <a:ext uri="{FF2B5EF4-FFF2-40B4-BE49-F238E27FC236}">
                      <a16:creationId xmlns:a16="http://schemas.microsoft.com/office/drawing/2014/main" id="{C3E8637D-4D7F-452C-B6B0-64298FB8C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2" name="Freeform 520">
                  <a:extLst>
                    <a:ext uri="{FF2B5EF4-FFF2-40B4-BE49-F238E27FC236}">
                      <a16:creationId xmlns:a16="http://schemas.microsoft.com/office/drawing/2014/main" id="{4976F022-D8BD-40EA-A4B6-FEF4478B7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3" name="Freeform 521">
                  <a:extLst>
                    <a:ext uri="{FF2B5EF4-FFF2-40B4-BE49-F238E27FC236}">
                      <a16:creationId xmlns:a16="http://schemas.microsoft.com/office/drawing/2014/main" id="{792A0E4A-9343-4A2A-A598-E6B9B36E6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4" name="Freeform 522">
                  <a:extLst>
                    <a:ext uri="{FF2B5EF4-FFF2-40B4-BE49-F238E27FC236}">
                      <a16:creationId xmlns:a16="http://schemas.microsoft.com/office/drawing/2014/main" id="{7EAD0C63-987C-4556-91FD-BA644B37E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5" name="Freeform 523">
                  <a:extLst>
                    <a:ext uri="{FF2B5EF4-FFF2-40B4-BE49-F238E27FC236}">
                      <a16:creationId xmlns:a16="http://schemas.microsoft.com/office/drawing/2014/main" id="{909724C3-3BE4-47CE-9AD8-89F4FD929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6" name="Freeform 524">
                  <a:extLst>
                    <a:ext uri="{FF2B5EF4-FFF2-40B4-BE49-F238E27FC236}">
                      <a16:creationId xmlns:a16="http://schemas.microsoft.com/office/drawing/2014/main" id="{21ED64A5-4003-466B-AE92-B2AD6D3E1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7" name="Freeform 525">
                  <a:extLst>
                    <a:ext uri="{FF2B5EF4-FFF2-40B4-BE49-F238E27FC236}">
                      <a16:creationId xmlns:a16="http://schemas.microsoft.com/office/drawing/2014/main" id="{108BA13B-B35C-4B62-A807-5C8006737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8" name="Freeform 526">
                  <a:extLst>
                    <a:ext uri="{FF2B5EF4-FFF2-40B4-BE49-F238E27FC236}">
                      <a16:creationId xmlns:a16="http://schemas.microsoft.com/office/drawing/2014/main" id="{D7A55CA5-7692-4DB7-9CA5-B3326644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9" name="Freeform 527">
                  <a:extLst>
                    <a:ext uri="{FF2B5EF4-FFF2-40B4-BE49-F238E27FC236}">
                      <a16:creationId xmlns:a16="http://schemas.microsoft.com/office/drawing/2014/main" id="{2C3DB15B-4C7E-442F-AAF3-2AA726FBB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0" name="Freeform 528">
                  <a:extLst>
                    <a:ext uri="{FF2B5EF4-FFF2-40B4-BE49-F238E27FC236}">
                      <a16:creationId xmlns:a16="http://schemas.microsoft.com/office/drawing/2014/main" id="{7BECBE26-762A-4E74-88BC-B362FA185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1" name="Freeform 529">
                  <a:extLst>
                    <a:ext uri="{FF2B5EF4-FFF2-40B4-BE49-F238E27FC236}">
                      <a16:creationId xmlns:a16="http://schemas.microsoft.com/office/drawing/2014/main" id="{5BE49E77-5E53-4B31-B427-D9023C8E1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2" name="Freeform 530">
                  <a:extLst>
                    <a:ext uri="{FF2B5EF4-FFF2-40B4-BE49-F238E27FC236}">
                      <a16:creationId xmlns:a16="http://schemas.microsoft.com/office/drawing/2014/main" id="{876B5242-7155-4FF1-82FE-620662257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3" name="Freeform 531">
                  <a:extLst>
                    <a:ext uri="{FF2B5EF4-FFF2-40B4-BE49-F238E27FC236}">
                      <a16:creationId xmlns:a16="http://schemas.microsoft.com/office/drawing/2014/main" id="{5586C8DD-4AFF-49CE-BAE8-39B7358A8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4" name="Freeform 532">
                  <a:extLst>
                    <a:ext uri="{FF2B5EF4-FFF2-40B4-BE49-F238E27FC236}">
                      <a16:creationId xmlns:a16="http://schemas.microsoft.com/office/drawing/2014/main" id="{1A8B44F7-F42A-4B99-81D1-C301E27D2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5" name="Freeform 533">
                  <a:extLst>
                    <a:ext uri="{FF2B5EF4-FFF2-40B4-BE49-F238E27FC236}">
                      <a16:creationId xmlns:a16="http://schemas.microsoft.com/office/drawing/2014/main" id="{83CE2C52-19DF-4EAB-B4FB-EB1C83B2D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6" name="Freeform 534">
                  <a:extLst>
                    <a:ext uri="{FF2B5EF4-FFF2-40B4-BE49-F238E27FC236}">
                      <a16:creationId xmlns:a16="http://schemas.microsoft.com/office/drawing/2014/main" id="{BCBD4784-E58A-4110-B6D3-B71B1C94F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7" name="Freeform 535">
                  <a:extLst>
                    <a:ext uri="{FF2B5EF4-FFF2-40B4-BE49-F238E27FC236}">
                      <a16:creationId xmlns:a16="http://schemas.microsoft.com/office/drawing/2014/main" id="{C2B20887-76A3-4633-858A-41854836F8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8" name="Freeform 536">
                  <a:extLst>
                    <a:ext uri="{FF2B5EF4-FFF2-40B4-BE49-F238E27FC236}">
                      <a16:creationId xmlns:a16="http://schemas.microsoft.com/office/drawing/2014/main" id="{50D66D97-0665-417C-BE3A-4D54D56FE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9" name="Freeform 537">
                  <a:extLst>
                    <a:ext uri="{FF2B5EF4-FFF2-40B4-BE49-F238E27FC236}">
                      <a16:creationId xmlns:a16="http://schemas.microsoft.com/office/drawing/2014/main" id="{AD1F520D-228E-481D-ABA4-C7DA3E9C8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0" name="Freeform 538">
                  <a:extLst>
                    <a:ext uri="{FF2B5EF4-FFF2-40B4-BE49-F238E27FC236}">
                      <a16:creationId xmlns:a16="http://schemas.microsoft.com/office/drawing/2014/main" id="{9C6A1AA6-5320-4006-A56D-EDD7B2214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1" name="Freeform 539">
                  <a:extLst>
                    <a:ext uri="{FF2B5EF4-FFF2-40B4-BE49-F238E27FC236}">
                      <a16:creationId xmlns:a16="http://schemas.microsoft.com/office/drawing/2014/main" id="{79E678A0-F455-4A7F-99DD-C35395BAE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2" name="Freeform 540">
                  <a:extLst>
                    <a:ext uri="{FF2B5EF4-FFF2-40B4-BE49-F238E27FC236}">
                      <a16:creationId xmlns:a16="http://schemas.microsoft.com/office/drawing/2014/main" id="{1D66134B-FDB4-4A1C-8743-EC6681520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3" name="Freeform 541">
                  <a:extLst>
                    <a:ext uri="{FF2B5EF4-FFF2-40B4-BE49-F238E27FC236}">
                      <a16:creationId xmlns:a16="http://schemas.microsoft.com/office/drawing/2014/main" id="{AC3325D9-37BD-498C-A806-45D9DC85F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4" name="Freeform 542">
                  <a:extLst>
                    <a:ext uri="{FF2B5EF4-FFF2-40B4-BE49-F238E27FC236}">
                      <a16:creationId xmlns:a16="http://schemas.microsoft.com/office/drawing/2014/main" id="{6C034DB9-B365-4B68-911C-344818AC9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5" name="Freeform 543">
                  <a:extLst>
                    <a:ext uri="{FF2B5EF4-FFF2-40B4-BE49-F238E27FC236}">
                      <a16:creationId xmlns:a16="http://schemas.microsoft.com/office/drawing/2014/main" id="{480162E3-9EE7-4C51-B64D-A54209C6F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6" name="Freeform 544">
                  <a:extLst>
                    <a:ext uri="{FF2B5EF4-FFF2-40B4-BE49-F238E27FC236}">
                      <a16:creationId xmlns:a16="http://schemas.microsoft.com/office/drawing/2014/main" id="{E5DD0E4B-E2F1-4A36-970E-3F49E8E4A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7" name="Freeform 545">
                  <a:extLst>
                    <a:ext uri="{FF2B5EF4-FFF2-40B4-BE49-F238E27FC236}">
                      <a16:creationId xmlns:a16="http://schemas.microsoft.com/office/drawing/2014/main" id="{742AB89D-6946-4EC4-B7E9-B4FE49D27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8" name="Freeform 546">
                  <a:extLst>
                    <a:ext uri="{FF2B5EF4-FFF2-40B4-BE49-F238E27FC236}">
                      <a16:creationId xmlns:a16="http://schemas.microsoft.com/office/drawing/2014/main" id="{9EE2DE2C-90BA-4B52-A3CC-4F23685AC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9" name="Freeform 547">
                  <a:extLst>
                    <a:ext uri="{FF2B5EF4-FFF2-40B4-BE49-F238E27FC236}">
                      <a16:creationId xmlns:a16="http://schemas.microsoft.com/office/drawing/2014/main" id="{0E16A1EC-1B00-4AE2-86B3-0B2DCB1D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0" name="Freeform 548">
                  <a:extLst>
                    <a:ext uri="{FF2B5EF4-FFF2-40B4-BE49-F238E27FC236}">
                      <a16:creationId xmlns:a16="http://schemas.microsoft.com/office/drawing/2014/main" id="{643A404D-C8CB-4650-8235-282832EBD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1" name="Freeform 549">
                  <a:extLst>
                    <a:ext uri="{FF2B5EF4-FFF2-40B4-BE49-F238E27FC236}">
                      <a16:creationId xmlns:a16="http://schemas.microsoft.com/office/drawing/2014/main" id="{ABCB7BA3-1FAE-46C4-9849-02AEDE4FD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2" name="Freeform 550">
                  <a:extLst>
                    <a:ext uri="{FF2B5EF4-FFF2-40B4-BE49-F238E27FC236}">
                      <a16:creationId xmlns:a16="http://schemas.microsoft.com/office/drawing/2014/main" id="{38AC2D3B-8A14-48D8-BC3C-EF57D892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3" name="Freeform 551">
                  <a:extLst>
                    <a:ext uri="{FF2B5EF4-FFF2-40B4-BE49-F238E27FC236}">
                      <a16:creationId xmlns:a16="http://schemas.microsoft.com/office/drawing/2014/main" id="{09E1408A-4835-440B-B007-9A546428F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4" name="Freeform 552">
                  <a:extLst>
                    <a:ext uri="{FF2B5EF4-FFF2-40B4-BE49-F238E27FC236}">
                      <a16:creationId xmlns:a16="http://schemas.microsoft.com/office/drawing/2014/main" id="{C22D7EA0-CE86-499E-9287-3446358EC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5" name="Freeform 553">
                  <a:extLst>
                    <a:ext uri="{FF2B5EF4-FFF2-40B4-BE49-F238E27FC236}">
                      <a16:creationId xmlns:a16="http://schemas.microsoft.com/office/drawing/2014/main" id="{570846BA-2758-48D6-8B82-BED9BF62D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6" name="Freeform 554">
                  <a:extLst>
                    <a:ext uri="{FF2B5EF4-FFF2-40B4-BE49-F238E27FC236}">
                      <a16:creationId xmlns:a16="http://schemas.microsoft.com/office/drawing/2014/main" id="{00B913C7-78E4-4CF9-96ED-35EC08328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7" name="Freeform 555">
                  <a:extLst>
                    <a:ext uri="{FF2B5EF4-FFF2-40B4-BE49-F238E27FC236}">
                      <a16:creationId xmlns:a16="http://schemas.microsoft.com/office/drawing/2014/main" id="{051A2705-15D7-4557-B8A2-2453195BC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8" name="Freeform 556">
                  <a:extLst>
                    <a:ext uri="{FF2B5EF4-FFF2-40B4-BE49-F238E27FC236}">
                      <a16:creationId xmlns:a16="http://schemas.microsoft.com/office/drawing/2014/main" id="{083C29D6-2558-4483-83F0-D18A4258B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9" name="Freeform 557">
                  <a:extLst>
                    <a:ext uri="{FF2B5EF4-FFF2-40B4-BE49-F238E27FC236}">
                      <a16:creationId xmlns:a16="http://schemas.microsoft.com/office/drawing/2014/main" id="{F1CEA949-7234-4612-8426-302D9BFB1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0" name="Line 558">
                  <a:extLst>
                    <a:ext uri="{FF2B5EF4-FFF2-40B4-BE49-F238E27FC236}">
                      <a16:creationId xmlns:a16="http://schemas.microsoft.com/office/drawing/2014/main" id="{C09BA56D-8F33-4F8D-B072-A73AF7783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1" name="Line 559">
                  <a:extLst>
                    <a:ext uri="{FF2B5EF4-FFF2-40B4-BE49-F238E27FC236}">
                      <a16:creationId xmlns:a16="http://schemas.microsoft.com/office/drawing/2014/main" id="{DF0E6B74-210E-4014-9A9D-19E8AB81C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2" name="Freeform 560">
                  <a:extLst>
                    <a:ext uri="{FF2B5EF4-FFF2-40B4-BE49-F238E27FC236}">
                      <a16:creationId xmlns:a16="http://schemas.microsoft.com/office/drawing/2014/main" id="{9E17BF10-5A20-47D0-BE12-138079C03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3" name="Freeform 561">
                  <a:extLst>
                    <a:ext uri="{FF2B5EF4-FFF2-40B4-BE49-F238E27FC236}">
                      <a16:creationId xmlns:a16="http://schemas.microsoft.com/office/drawing/2014/main" id="{DCD1C70F-7831-422A-8464-F0C090C8E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4" name="Freeform 562">
                  <a:extLst>
                    <a:ext uri="{FF2B5EF4-FFF2-40B4-BE49-F238E27FC236}">
                      <a16:creationId xmlns:a16="http://schemas.microsoft.com/office/drawing/2014/main" id="{EBE0F733-0362-4C38-AB96-FEE176CB7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5" name="Freeform 563">
                  <a:extLst>
                    <a:ext uri="{FF2B5EF4-FFF2-40B4-BE49-F238E27FC236}">
                      <a16:creationId xmlns:a16="http://schemas.microsoft.com/office/drawing/2014/main" id="{A91F97DC-269E-4D22-B4A8-25F5E027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6" name="Freeform 564">
                  <a:extLst>
                    <a:ext uri="{FF2B5EF4-FFF2-40B4-BE49-F238E27FC236}">
                      <a16:creationId xmlns:a16="http://schemas.microsoft.com/office/drawing/2014/main" id="{4AE8E9F9-E648-414A-8F86-552A66ECE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7" name="Freeform 565">
                  <a:extLst>
                    <a:ext uri="{FF2B5EF4-FFF2-40B4-BE49-F238E27FC236}">
                      <a16:creationId xmlns:a16="http://schemas.microsoft.com/office/drawing/2014/main" id="{8133EB20-EBEA-4C11-BAFA-0BF269306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8" name="Freeform 566">
                  <a:extLst>
                    <a:ext uri="{FF2B5EF4-FFF2-40B4-BE49-F238E27FC236}">
                      <a16:creationId xmlns:a16="http://schemas.microsoft.com/office/drawing/2014/main" id="{D67C9DB1-1CA9-45BF-B03B-E381D4148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9" name="Freeform 567">
                  <a:extLst>
                    <a:ext uri="{FF2B5EF4-FFF2-40B4-BE49-F238E27FC236}">
                      <a16:creationId xmlns:a16="http://schemas.microsoft.com/office/drawing/2014/main" id="{478AB50A-8CC1-4BA1-A5C6-63A8C312A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0" name="Freeform 568">
                  <a:extLst>
                    <a:ext uri="{FF2B5EF4-FFF2-40B4-BE49-F238E27FC236}">
                      <a16:creationId xmlns:a16="http://schemas.microsoft.com/office/drawing/2014/main" id="{0051A6D3-65CC-4809-9077-B380E003A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1" name="Freeform 569">
                  <a:extLst>
                    <a:ext uri="{FF2B5EF4-FFF2-40B4-BE49-F238E27FC236}">
                      <a16:creationId xmlns:a16="http://schemas.microsoft.com/office/drawing/2014/main" id="{590CE03B-D49F-4C5D-A19E-5CE812AD1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2" name="Freeform 570">
                  <a:extLst>
                    <a:ext uri="{FF2B5EF4-FFF2-40B4-BE49-F238E27FC236}">
                      <a16:creationId xmlns:a16="http://schemas.microsoft.com/office/drawing/2014/main" id="{2A890E94-4F37-4F1D-A40D-4E4E465B4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3" name="Freeform 571">
                  <a:extLst>
                    <a:ext uri="{FF2B5EF4-FFF2-40B4-BE49-F238E27FC236}">
                      <a16:creationId xmlns:a16="http://schemas.microsoft.com/office/drawing/2014/main" id="{C714620E-5EEC-443B-9C92-ACE3CA776F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4" name="Freeform 572">
                  <a:extLst>
                    <a:ext uri="{FF2B5EF4-FFF2-40B4-BE49-F238E27FC236}">
                      <a16:creationId xmlns:a16="http://schemas.microsoft.com/office/drawing/2014/main" id="{C12933B4-711B-4612-93A9-29C7084D4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5" name="Freeform 573">
                  <a:extLst>
                    <a:ext uri="{FF2B5EF4-FFF2-40B4-BE49-F238E27FC236}">
                      <a16:creationId xmlns:a16="http://schemas.microsoft.com/office/drawing/2014/main" id="{C7B1BAED-9278-47FA-9B7F-386D3C973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6" name="Freeform 574">
                  <a:extLst>
                    <a:ext uri="{FF2B5EF4-FFF2-40B4-BE49-F238E27FC236}">
                      <a16:creationId xmlns:a16="http://schemas.microsoft.com/office/drawing/2014/main" id="{4B44DF65-74FD-4AD5-9808-BE8499A95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7" name="Freeform 575">
                  <a:extLst>
                    <a:ext uri="{FF2B5EF4-FFF2-40B4-BE49-F238E27FC236}">
                      <a16:creationId xmlns:a16="http://schemas.microsoft.com/office/drawing/2014/main" id="{F226E377-0C6F-431F-846A-2645C893D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8" name="Freeform 576">
                  <a:extLst>
                    <a:ext uri="{FF2B5EF4-FFF2-40B4-BE49-F238E27FC236}">
                      <a16:creationId xmlns:a16="http://schemas.microsoft.com/office/drawing/2014/main" id="{62E26514-AE21-40F1-B8C1-10592341C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9" name="Freeform 577">
                  <a:extLst>
                    <a:ext uri="{FF2B5EF4-FFF2-40B4-BE49-F238E27FC236}">
                      <a16:creationId xmlns:a16="http://schemas.microsoft.com/office/drawing/2014/main" id="{D6F5B623-BC96-4B0D-BAEB-C39166D14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0" name="Freeform 578">
                  <a:extLst>
                    <a:ext uri="{FF2B5EF4-FFF2-40B4-BE49-F238E27FC236}">
                      <a16:creationId xmlns:a16="http://schemas.microsoft.com/office/drawing/2014/main" id="{D930A073-DCC4-4C7B-96BB-C1011DA1A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1" name="Freeform 579">
                  <a:extLst>
                    <a:ext uri="{FF2B5EF4-FFF2-40B4-BE49-F238E27FC236}">
                      <a16:creationId xmlns:a16="http://schemas.microsoft.com/office/drawing/2014/main" id="{D04C1CCD-05E5-4DFD-AC7C-6137AC04F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2" name="Freeform 580">
                  <a:extLst>
                    <a:ext uri="{FF2B5EF4-FFF2-40B4-BE49-F238E27FC236}">
                      <a16:creationId xmlns:a16="http://schemas.microsoft.com/office/drawing/2014/main" id="{1F0EEC80-FEFE-4424-AF59-6C71FD49F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3" name="Freeform 581">
                  <a:extLst>
                    <a:ext uri="{FF2B5EF4-FFF2-40B4-BE49-F238E27FC236}">
                      <a16:creationId xmlns:a16="http://schemas.microsoft.com/office/drawing/2014/main" id="{EBC44692-6DBC-4264-9A7F-C4DF65E37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4" name="Freeform 582">
                  <a:extLst>
                    <a:ext uri="{FF2B5EF4-FFF2-40B4-BE49-F238E27FC236}">
                      <a16:creationId xmlns:a16="http://schemas.microsoft.com/office/drawing/2014/main" id="{725718D1-BF65-4DAB-AB21-27967678F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5" name="Freeform 583">
                  <a:extLst>
                    <a:ext uri="{FF2B5EF4-FFF2-40B4-BE49-F238E27FC236}">
                      <a16:creationId xmlns:a16="http://schemas.microsoft.com/office/drawing/2014/main" id="{D15719C3-8911-4993-85BB-91831CBBA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6" name="Freeform 584">
                  <a:extLst>
                    <a:ext uri="{FF2B5EF4-FFF2-40B4-BE49-F238E27FC236}">
                      <a16:creationId xmlns:a16="http://schemas.microsoft.com/office/drawing/2014/main" id="{678B30F2-6C96-4C22-B3EA-1C2B46191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7" name="Freeform 585">
                  <a:extLst>
                    <a:ext uri="{FF2B5EF4-FFF2-40B4-BE49-F238E27FC236}">
                      <a16:creationId xmlns:a16="http://schemas.microsoft.com/office/drawing/2014/main" id="{0EEE493F-95FD-4956-8880-8BA5C8AE1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8" name="Freeform 586">
                  <a:extLst>
                    <a:ext uri="{FF2B5EF4-FFF2-40B4-BE49-F238E27FC236}">
                      <a16:creationId xmlns:a16="http://schemas.microsoft.com/office/drawing/2014/main" id="{6A8D02AD-D586-44D6-AEDF-E8C432D0B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9" name="Freeform 587">
                  <a:extLst>
                    <a:ext uri="{FF2B5EF4-FFF2-40B4-BE49-F238E27FC236}">
                      <a16:creationId xmlns:a16="http://schemas.microsoft.com/office/drawing/2014/main" id="{BFAB6964-9571-44FA-A334-7D21F29B3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0" name="Freeform 588">
                  <a:extLst>
                    <a:ext uri="{FF2B5EF4-FFF2-40B4-BE49-F238E27FC236}">
                      <a16:creationId xmlns:a16="http://schemas.microsoft.com/office/drawing/2014/main" id="{60159CF5-993B-4BCC-BAD5-4A0404AF5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1" name="Freeform 589">
                  <a:extLst>
                    <a:ext uri="{FF2B5EF4-FFF2-40B4-BE49-F238E27FC236}">
                      <a16:creationId xmlns:a16="http://schemas.microsoft.com/office/drawing/2014/main" id="{E173D330-65E3-407F-910A-45D9B65F2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2" name="Freeform 590">
                  <a:extLst>
                    <a:ext uri="{FF2B5EF4-FFF2-40B4-BE49-F238E27FC236}">
                      <a16:creationId xmlns:a16="http://schemas.microsoft.com/office/drawing/2014/main" id="{40ECE1F8-7217-4F27-A2C4-5954645E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3" name="Freeform 591">
                  <a:extLst>
                    <a:ext uri="{FF2B5EF4-FFF2-40B4-BE49-F238E27FC236}">
                      <a16:creationId xmlns:a16="http://schemas.microsoft.com/office/drawing/2014/main" id="{947C3DA7-F702-4746-8FA8-EF701296C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4" name="Freeform 592">
                  <a:extLst>
                    <a:ext uri="{FF2B5EF4-FFF2-40B4-BE49-F238E27FC236}">
                      <a16:creationId xmlns:a16="http://schemas.microsoft.com/office/drawing/2014/main" id="{8132BD33-7EDF-4AC5-A628-33E2350C1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5" name="Freeform 593">
                  <a:extLst>
                    <a:ext uri="{FF2B5EF4-FFF2-40B4-BE49-F238E27FC236}">
                      <a16:creationId xmlns:a16="http://schemas.microsoft.com/office/drawing/2014/main" id="{5E08E534-FC03-4623-A5E0-2B358F8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6" name="Freeform 594">
                  <a:extLst>
                    <a:ext uri="{FF2B5EF4-FFF2-40B4-BE49-F238E27FC236}">
                      <a16:creationId xmlns:a16="http://schemas.microsoft.com/office/drawing/2014/main" id="{2C681E93-D7A0-4602-9336-899864408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7" name="Freeform 595">
                  <a:extLst>
                    <a:ext uri="{FF2B5EF4-FFF2-40B4-BE49-F238E27FC236}">
                      <a16:creationId xmlns:a16="http://schemas.microsoft.com/office/drawing/2014/main" id="{D99C3E9F-6139-414F-B122-38FAAE2D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8" name="Freeform 596">
                  <a:extLst>
                    <a:ext uri="{FF2B5EF4-FFF2-40B4-BE49-F238E27FC236}">
                      <a16:creationId xmlns:a16="http://schemas.microsoft.com/office/drawing/2014/main" id="{F45AF05A-1673-49A9-BA44-EA3924FD7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9" name="Freeform 597">
                  <a:extLst>
                    <a:ext uri="{FF2B5EF4-FFF2-40B4-BE49-F238E27FC236}">
                      <a16:creationId xmlns:a16="http://schemas.microsoft.com/office/drawing/2014/main" id="{CC78239A-F284-4CE3-ACEC-0EC3DC796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0" name="Freeform 598">
                  <a:extLst>
                    <a:ext uri="{FF2B5EF4-FFF2-40B4-BE49-F238E27FC236}">
                      <a16:creationId xmlns:a16="http://schemas.microsoft.com/office/drawing/2014/main" id="{25A85210-39C7-4DE4-B718-28A588276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1" name="Freeform 599">
                  <a:extLst>
                    <a:ext uri="{FF2B5EF4-FFF2-40B4-BE49-F238E27FC236}">
                      <a16:creationId xmlns:a16="http://schemas.microsoft.com/office/drawing/2014/main" id="{421D4DDE-95DF-4CE4-878F-1F4315FB7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2" name="Freeform 600">
                  <a:extLst>
                    <a:ext uri="{FF2B5EF4-FFF2-40B4-BE49-F238E27FC236}">
                      <a16:creationId xmlns:a16="http://schemas.microsoft.com/office/drawing/2014/main" id="{E1390A93-00C7-4FD4-B51A-FDA92569D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3" name="Freeform 601">
                  <a:extLst>
                    <a:ext uri="{FF2B5EF4-FFF2-40B4-BE49-F238E27FC236}">
                      <a16:creationId xmlns:a16="http://schemas.microsoft.com/office/drawing/2014/main" id="{C74B4FAD-7F29-4031-A442-61E7548AE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4" name="Freeform 602">
                  <a:extLst>
                    <a:ext uri="{FF2B5EF4-FFF2-40B4-BE49-F238E27FC236}">
                      <a16:creationId xmlns:a16="http://schemas.microsoft.com/office/drawing/2014/main" id="{83B47C0D-045D-46DE-8C90-8B5AF27D9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5" name="Freeform 603">
                  <a:extLst>
                    <a:ext uri="{FF2B5EF4-FFF2-40B4-BE49-F238E27FC236}">
                      <a16:creationId xmlns:a16="http://schemas.microsoft.com/office/drawing/2014/main" id="{D169E798-6DE7-4A91-AA9C-3184617FC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6" name="Freeform 604">
                  <a:extLst>
                    <a:ext uri="{FF2B5EF4-FFF2-40B4-BE49-F238E27FC236}">
                      <a16:creationId xmlns:a16="http://schemas.microsoft.com/office/drawing/2014/main" id="{A804D9C9-B674-4080-A887-4B0A8BBEA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7" name="Freeform 605">
                  <a:extLst>
                    <a:ext uri="{FF2B5EF4-FFF2-40B4-BE49-F238E27FC236}">
                      <a16:creationId xmlns:a16="http://schemas.microsoft.com/office/drawing/2014/main" id="{ACBD1FBC-53F2-4128-88B9-50DF2E3B3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8" name="Freeform 606">
                  <a:extLst>
                    <a:ext uri="{FF2B5EF4-FFF2-40B4-BE49-F238E27FC236}">
                      <a16:creationId xmlns:a16="http://schemas.microsoft.com/office/drawing/2014/main" id="{CA842483-1047-42BB-AC9C-1B00968C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9" name="Group 808">
                <a:extLst>
                  <a:ext uri="{FF2B5EF4-FFF2-40B4-BE49-F238E27FC236}">
                    <a16:creationId xmlns:a16="http://schemas.microsoft.com/office/drawing/2014/main" id="{02DEB6C2-5DC7-4A39-89A0-0E61F103C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1989" name="Freeform 608">
                  <a:extLst>
                    <a:ext uri="{FF2B5EF4-FFF2-40B4-BE49-F238E27FC236}">
                      <a16:creationId xmlns:a16="http://schemas.microsoft.com/office/drawing/2014/main" id="{FF0DFAAD-BB83-4825-97F0-12383728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0" name="Freeform 609">
                  <a:extLst>
                    <a:ext uri="{FF2B5EF4-FFF2-40B4-BE49-F238E27FC236}">
                      <a16:creationId xmlns:a16="http://schemas.microsoft.com/office/drawing/2014/main" id="{32D1548A-A1B1-4D30-97BE-6020D550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1" name="Freeform 610">
                  <a:extLst>
                    <a:ext uri="{FF2B5EF4-FFF2-40B4-BE49-F238E27FC236}">
                      <a16:creationId xmlns:a16="http://schemas.microsoft.com/office/drawing/2014/main" id="{7C2C92D2-914F-4849-84CF-5FEA7635A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2" name="Freeform 611">
                  <a:extLst>
                    <a:ext uri="{FF2B5EF4-FFF2-40B4-BE49-F238E27FC236}">
                      <a16:creationId xmlns:a16="http://schemas.microsoft.com/office/drawing/2014/main" id="{21B74DEE-CAFE-47D4-870F-11181C57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3" name="Freeform 612">
                  <a:extLst>
                    <a:ext uri="{FF2B5EF4-FFF2-40B4-BE49-F238E27FC236}">
                      <a16:creationId xmlns:a16="http://schemas.microsoft.com/office/drawing/2014/main" id="{B15C7FAB-36D8-4CF1-BA45-4CE5CFA8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4" name="Freeform 613">
                  <a:extLst>
                    <a:ext uri="{FF2B5EF4-FFF2-40B4-BE49-F238E27FC236}">
                      <a16:creationId xmlns:a16="http://schemas.microsoft.com/office/drawing/2014/main" id="{1734D3C6-8EC8-4CE6-A66C-199D06828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5" name="Freeform 614">
                  <a:extLst>
                    <a:ext uri="{FF2B5EF4-FFF2-40B4-BE49-F238E27FC236}">
                      <a16:creationId xmlns:a16="http://schemas.microsoft.com/office/drawing/2014/main" id="{74EC42A2-A3DF-4F65-9D4C-CED8AADFE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6" name="Freeform 615">
                  <a:extLst>
                    <a:ext uri="{FF2B5EF4-FFF2-40B4-BE49-F238E27FC236}">
                      <a16:creationId xmlns:a16="http://schemas.microsoft.com/office/drawing/2014/main" id="{31C57F19-A639-46CF-94ED-82628A79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7" name="Freeform 616">
                  <a:extLst>
                    <a:ext uri="{FF2B5EF4-FFF2-40B4-BE49-F238E27FC236}">
                      <a16:creationId xmlns:a16="http://schemas.microsoft.com/office/drawing/2014/main" id="{5A926DC5-A3CA-4DCC-A589-E4C047E86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8" name="Freeform 617">
                  <a:extLst>
                    <a:ext uri="{FF2B5EF4-FFF2-40B4-BE49-F238E27FC236}">
                      <a16:creationId xmlns:a16="http://schemas.microsoft.com/office/drawing/2014/main" id="{BF604C3E-7278-4637-898D-7E1D6929D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9" name="Freeform 618">
                  <a:extLst>
                    <a:ext uri="{FF2B5EF4-FFF2-40B4-BE49-F238E27FC236}">
                      <a16:creationId xmlns:a16="http://schemas.microsoft.com/office/drawing/2014/main" id="{53659E43-A5B8-40BE-9842-D9E595958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0" name="Freeform 619">
                  <a:extLst>
                    <a:ext uri="{FF2B5EF4-FFF2-40B4-BE49-F238E27FC236}">
                      <a16:creationId xmlns:a16="http://schemas.microsoft.com/office/drawing/2014/main" id="{74B1D5C9-D464-4E35-BB40-1BCBE8868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1" name="Freeform 620">
                  <a:extLst>
                    <a:ext uri="{FF2B5EF4-FFF2-40B4-BE49-F238E27FC236}">
                      <a16:creationId xmlns:a16="http://schemas.microsoft.com/office/drawing/2014/main" id="{4EC0456D-2923-4404-A700-49D53EF52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2" name="Freeform 621">
                  <a:extLst>
                    <a:ext uri="{FF2B5EF4-FFF2-40B4-BE49-F238E27FC236}">
                      <a16:creationId xmlns:a16="http://schemas.microsoft.com/office/drawing/2014/main" id="{DC4735C6-4ABC-4463-BCB5-69A437B31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3" name="Freeform 622">
                  <a:extLst>
                    <a:ext uri="{FF2B5EF4-FFF2-40B4-BE49-F238E27FC236}">
                      <a16:creationId xmlns:a16="http://schemas.microsoft.com/office/drawing/2014/main" id="{900A6929-73AC-4535-82DD-77F679526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4" name="Freeform 623">
                  <a:extLst>
                    <a:ext uri="{FF2B5EF4-FFF2-40B4-BE49-F238E27FC236}">
                      <a16:creationId xmlns:a16="http://schemas.microsoft.com/office/drawing/2014/main" id="{17ABCEDB-49CC-4920-B092-C5D381528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5" name="Freeform 624">
                  <a:extLst>
                    <a:ext uri="{FF2B5EF4-FFF2-40B4-BE49-F238E27FC236}">
                      <a16:creationId xmlns:a16="http://schemas.microsoft.com/office/drawing/2014/main" id="{0CDF3DB7-AD49-45F3-87EA-09CF2F96B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6" name="Rectangle 625">
                  <a:extLst>
                    <a:ext uri="{FF2B5EF4-FFF2-40B4-BE49-F238E27FC236}">
                      <a16:creationId xmlns:a16="http://schemas.microsoft.com/office/drawing/2014/main" id="{8D90CCFD-28F8-4B70-BAD4-B29A7861B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7" name="Freeform 626">
                  <a:extLst>
                    <a:ext uri="{FF2B5EF4-FFF2-40B4-BE49-F238E27FC236}">
                      <a16:creationId xmlns:a16="http://schemas.microsoft.com/office/drawing/2014/main" id="{E127AC03-E2B5-4D74-9910-2563792E7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8" name="Freeform 627">
                  <a:extLst>
                    <a:ext uri="{FF2B5EF4-FFF2-40B4-BE49-F238E27FC236}">
                      <a16:creationId xmlns:a16="http://schemas.microsoft.com/office/drawing/2014/main" id="{9831CDBF-C771-40FF-9D7E-70DC6C755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9" name="Freeform 628">
                  <a:extLst>
                    <a:ext uri="{FF2B5EF4-FFF2-40B4-BE49-F238E27FC236}">
                      <a16:creationId xmlns:a16="http://schemas.microsoft.com/office/drawing/2014/main" id="{98F387A7-55FD-4E0D-A9C9-A1CB95965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0" name="Freeform 629">
                  <a:extLst>
                    <a:ext uri="{FF2B5EF4-FFF2-40B4-BE49-F238E27FC236}">
                      <a16:creationId xmlns:a16="http://schemas.microsoft.com/office/drawing/2014/main" id="{5F974A2D-A2F8-40DC-94E1-C1B58A90D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1" name="Freeform 630">
                  <a:extLst>
                    <a:ext uri="{FF2B5EF4-FFF2-40B4-BE49-F238E27FC236}">
                      <a16:creationId xmlns:a16="http://schemas.microsoft.com/office/drawing/2014/main" id="{58D6DF5D-4A80-4DF7-834C-3F0639283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2" name="Freeform 631">
                  <a:extLst>
                    <a:ext uri="{FF2B5EF4-FFF2-40B4-BE49-F238E27FC236}">
                      <a16:creationId xmlns:a16="http://schemas.microsoft.com/office/drawing/2014/main" id="{A9A643E9-0A86-4308-A189-0ADF69E4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3" name="Freeform 632">
                  <a:extLst>
                    <a:ext uri="{FF2B5EF4-FFF2-40B4-BE49-F238E27FC236}">
                      <a16:creationId xmlns:a16="http://schemas.microsoft.com/office/drawing/2014/main" id="{B894B16B-B9A0-42C3-8305-2D390404A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4" name="Freeform 633">
                  <a:extLst>
                    <a:ext uri="{FF2B5EF4-FFF2-40B4-BE49-F238E27FC236}">
                      <a16:creationId xmlns:a16="http://schemas.microsoft.com/office/drawing/2014/main" id="{B21915D4-2B46-48FF-AEF9-04DC857F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5" name="Freeform 634">
                  <a:extLst>
                    <a:ext uri="{FF2B5EF4-FFF2-40B4-BE49-F238E27FC236}">
                      <a16:creationId xmlns:a16="http://schemas.microsoft.com/office/drawing/2014/main" id="{DE050F56-E2B5-47E8-BD7B-539F2A2E6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6" name="Freeform 635">
                  <a:extLst>
                    <a:ext uri="{FF2B5EF4-FFF2-40B4-BE49-F238E27FC236}">
                      <a16:creationId xmlns:a16="http://schemas.microsoft.com/office/drawing/2014/main" id="{18A6AE76-4DFC-4098-8DA5-FC3FC31F9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7" name="Freeform 636">
                  <a:extLst>
                    <a:ext uri="{FF2B5EF4-FFF2-40B4-BE49-F238E27FC236}">
                      <a16:creationId xmlns:a16="http://schemas.microsoft.com/office/drawing/2014/main" id="{C95B27BB-27C3-4DAC-A0D2-5A2B8E00C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8" name="Freeform 637">
                  <a:extLst>
                    <a:ext uri="{FF2B5EF4-FFF2-40B4-BE49-F238E27FC236}">
                      <a16:creationId xmlns:a16="http://schemas.microsoft.com/office/drawing/2014/main" id="{D82D8804-0275-44D0-B069-FA46C4827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9" name="Freeform 638">
                  <a:extLst>
                    <a:ext uri="{FF2B5EF4-FFF2-40B4-BE49-F238E27FC236}">
                      <a16:creationId xmlns:a16="http://schemas.microsoft.com/office/drawing/2014/main" id="{4A6A660C-68D3-4C86-9A54-EBC163179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0" name="Freeform 639">
                  <a:extLst>
                    <a:ext uri="{FF2B5EF4-FFF2-40B4-BE49-F238E27FC236}">
                      <a16:creationId xmlns:a16="http://schemas.microsoft.com/office/drawing/2014/main" id="{113A12D5-710D-4E66-9713-20EA1B24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1" name="Freeform 640">
                  <a:extLst>
                    <a:ext uri="{FF2B5EF4-FFF2-40B4-BE49-F238E27FC236}">
                      <a16:creationId xmlns:a16="http://schemas.microsoft.com/office/drawing/2014/main" id="{DB7325AB-0F0A-48ED-B670-BA0EAF21C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2" name="Freeform 641">
                  <a:extLst>
                    <a:ext uri="{FF2B5EF4-FFF2-40B4-BE49-F238E27FC236}">
                      <a16:creationId xmlns:a16="http://schemas.microsoft.com/office/drawing/2014/main" id="{4EC30948-5A64-4EB3-9F28-95928A724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3" name="Freeform 642">
                  <a:extLst>
                    <a:ext uri="{FF2B5EF4-FFF2-40B4-BE49-F238E27FC236}">
                      <a16:creationId xmlns:a16="http://schemas.microsoft.com/office/drawing/2014/main" id="{925F0E28-7D89-45F9-9994-C3C995AD7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4" name="Freeform 643">
                  <a:extLst>
                    <a:ext uri="{FF2B5EF4-FFF2-40B4-BE49-F238E27FC236}">
                      <a16:creationId xmlns:a16="http://schemas.microsoft.com/office/drawing/2014/main" id="{64F691A7-16F2-4818-B17A-BAD6F7528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5" name="Freeform 644">
                  <a:extLst>
                    <a:ext uri="{FF2B5EF4-FFF2-40B4-BE49-F238E27FC236}">
                      <a16:creationId xmlns:a16="http://schemas.microsoft.com/office/drawing/2014/main" id="{0F82C4EF-91FE-4C18-9B92-7530907B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6" name="Freeform 645">
                  <a:extLst>
                    <a:ext uri="{FF2B5EF4-FFF2-40B4-BE49-F238E27FC236}">
                      <a16:creationId xmlns:a16="http://schemas.microsoft.com/office/drawing/2014/main" id="{A77F5866-4E4B-4F03-949D-6579FDFC0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7" name="Freeform 646">
                  <a:extLst>
                    <a:ext uri="{FF2B5EF4-FFF2-40B4-BE49-F238E27FC236}">
                      <a16:creationId xmlns:a16="http://schemas.microsoft.com/office/drawing/2014/main" id="{005E2C65-64D3-4D27-A393-F2B5BE4E1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8" name="Freeform 647">
                  <a:extLst>
                    <a:ext uri="{FF2B5EF4-FFF2-40B4-BE49-F238E27FC236}">
                      <a16:creationId xmlns:a16="http://schemas.microsoft.com/office/drawing/2014/main" id="{D964DCAC-69C9-4DFC-9DAD-EAF16B84A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9" name="Freeform 648">
                  <a:extLst>
                    <a:ext uri="{FF2B5EF4-FFF2-40B4-BE49-F238E27FC236}">
                      <a16:creationId xmlns:a16="http://schemas.microsoft.com/office/drawing/2014/main" id="{A71B4102-4517-4E2B-892B-657BA4655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0" name="Freeform 649">
                  <a:extLst>
                    <a:ext uri="{FF2B5EF4-FFF2-40B4-BE49-F238E27FC236}">
                      <a16:creationId xmlns:a16="http://schemas.microsoft.com/office/drawing/2014/main" id="{554323F2-0B48-4ABE-9ACD-5AEECCFD9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1" name="Freeform 650">
                  <a:extLst>
                    <a:ext uri="{FF2B5EF4-FFF2-40B4-BE49-F238E27FC236}">
                      <a16:creationId xmlns:a16="http://schemas.microsoft.com/office/drawing/2014/main" id="{B19C29B6-EAF6-42FB-83DE-F0FFB9AAC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2" name="Freeform 651">
                  <a:extLst>
                    <a:ext uri="{FF2B5EF4-FFF2-40B4-BE49-F238E27FC236}">
                      <a16:creationId xmlns:a16="http://schemas.microsoft.com/office/drawing/2014/main" id="{07092B90-A75B-43B4-BBB6-C8E90880E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3" name="Freeform 652">
                  <a:extLst>
                    <a:ext uri="{FF2B5EF4-FFF2-40B4-BE49-F238E27FC236}">
                      <a16:creationId xmlns:a16="http://schemas.microsoft.com/office/drawing/2014/main" id="{FF05E9CC-D4E6-406A-A5EE-3AFF546E4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4" name="Freeform 653">
                  <a:extLst>
                    <a:ext uri="{FF2B5EF4-FFF2-40B4-BE49-F238E27FC236}">
                      <a16:creationId xmlns:a16="http://schemas.microsoft.com/office/drawing/2014/main" id="{A0AA46DA-B92F-4C3B-A96B-D1046A091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5" name="Freeform 654">
                  <a:extLst>
                    <a:ext uri="{FF2B5EF4-FFF2-40B4-BE49-F238E27FC236}">
                      <a16:creationId xmlns:a16="http://schemas.microsoft.com/office/drawing/2014/main" id="{3E603CB4-30A3-44AF-86CA-0B500D174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6" name="Freeform 655">
                  <a:extLst>
                    <a:ext uri="{FF2B5EF4-FFF2-40B4-BE49-F238E27FC236}">
                      <a16:creationId xmlns:a16="http://schemas.microsoft.com/office/drawing/2014/main" id="{EFA6CB32-79E5-484D-88AB-41820F4D0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7" name="Freeform 656">
                  <a:extLst>
                    <a:ext uri="{FF2B5EF4-FFF2-40B4-BE49-F238E27FC236}">
                      <a16:creationId xmlns:a16="http://schemas.microsoft.com/office/drawing/2014/main" id="{D940FA3B-EA8F-4B89-B727-B60FC6B87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8" name="Freeform 657">
                  <a:extLst>
                    <a:ext uri="{FF2B5EF4-FFF2-40B4-BE49-F238E27FC236}">
                      <a16:creationId xmlns:a16="http://schemas.microsoft.com/office/drawing/2014/main" id="{FC88480A-F4FB-4606-AE8C-C90BA0B26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9" name="Freeform 658">
                  <a:extLst>
                    <a:ext uri="{FF2B5EF4-FFF2-40B4-BE49-F238E27FC236}">
                      <a16:creationId xmlns:a16="http://schemas.microsoft.com/office/drawing/2014/main" id="{4F628E29-1BC7-4063-A367-F883F946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0" name="Freeform 659">
                  <a:extLst>
                    <a:ext uri="{FF2B5EF4-FFF2-40B4-BE49-F238E27FC236}">
                      <a16:creationId xmlns:a16="http://schemas.microsoft.com/office/drawing/2014/main" id="{74A41D40-D220-43FD-8501-2B09A7111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1" name="Freeform 660">
                  <a:extLst>
                    <a:ext uri="{FF2B5EF4-FFF2-40B4-BE49-F238E27FC236}">
                      <a16:creationId xmlns:a16="http://schemas.microsoft.com/office/drawing/2014/main" id="{5EB87DFF-89EC-43E4-9BF1-6406A9408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2" name="Freeform 661">
                  <a:extLst>
                    <a:ext uri="{FF2B5EF4-FFF2-40B4-BE49-F238E27FC236}">
                      <a16:creationId xmlns:a16="http://schemas.microsoft.com/office/drawing/2014/main" id="{686A67DD-CE00-4E65-B12F-202EE0630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3" name="Freeform 662">
                  <a:extLst>
                    <a:ext uri="{FF2B5EF4-FFF2-40B4-BE49-F238E27FC236}">
                      <a16:creationId xmlns:a16="http://schemas.microsoft.com/office/drawing/2014/main" id="{B2E59AEF-24A1-420F-BA3C-C65A274C2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4" name="Freeform 663">
                  <a:extLst>
                    <a:ext uri="{FF2B5EF4-FFF2-40B4-BE49-F238E27FC236}">
                      <a16:creationId xmlns:a16="http://schemas.microsoft.com/office/drawing/2014/main" id="{D3B593AA-2871-49FE-9F34-212E46450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5" name="Freeform 664">
                  <a:extLst>
                    <a:ext uri="{FF2B5EF4-FFF2-40B4-BE49-F238E27FC236}">
                      <a16:creationId xmlns:a16="http://schemas.microsoft.com/office/drawing/2014/main" id="{2040CDC2-55BD-4177-BCE3-2CEB4F2B5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6" name="Freeform 665">
                  <a:extLst>
                    <a:ext uri="{FF2B5EF4-FFF2-40B4-BE49-F238E27FC236}">
                      <a16:creationId xmlns:a16="http://schemas.microsoft.com/office/drawing/2014/main" id="{60DE6CAF-F770-484D-B85C-2DAD88013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7" name="Freeform 666">
                  <a:extLst>
                    <a:ext uri="{FF2B5EF4-FFF2-40B4-BE49-F238E27FC236}">
                      <a16:creationId xmlns:a16="http://schemas.microsoft.com/office/drawing/2014/main" id="{7FD7A54F-1E1D-4F6B-803B-BC4F254D5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8" name="Freeform 667">
                  <a:extLst>
                    <a:ext uri="{FF2B5EF4-FFF2-40B4-BE49-F238E27FC236}">
                      <a16:creationId xmlns:a16="http://schemas.microsoft.com/office/drawing/2014/main" id="{9273BDB9-99A8-40CF-A19E-D7C210E73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9" name="Freeform 668">
                  <a:extLst>
                    <a:ext uri="{FF2B5EF4-FFF2-40B4-BE49-F238E27FC236}">
                      <a16:creationId xmlns:a16="http://schemas.microsoft.com/office/drawing/2014/main" id="{8FE1CA88-7B3A-4210-B00F-1420A08F8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0" name="Freeform 669">
                  <a:extLst>
                    <a:ext uri="{FF2B5EF4-FFF2-40B4-BE49-F238E27FC236}">
                      <a16:creationId xmlns:a16="http://schemas.microsoft.com/office/drawing/2014/main" id="{63F71580-5DFF-452A-B45E-84EA265E2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1" name="Freeform 670">
                  <a:extLst>
                    <a:ext uri="{FF2B5EF4-FFF2-40B4-BE49-F238E27FC236}">
                      <a16:creationId xmlns:a16="http://schemas.microsoft.com/office/drawing/2014/main" id="{D948367C-4850-4F27-8497-76F379F5D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2" name="Freeform 671">
                  <a:extLst>
                    <a:ext uri="{FF2B5EF4-FFF2-40B4-BE49-F238E27FC236}">
                      <a16:creationId xmlns:a16="http://schemas.microsoft.com/office/drawing/2014/main" id="{6B313741-9B9A-4BCF-8AAF-F9035CF19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3" name="Freeform 672">
                  <a:extLst>
                    <a:ext uri="{FF2B5EF4-FFF2-40B4-BE49-F238E27FC236}">
                      <a16:creationId xmlns:a16="http://schemas.microsoft.com/office/drawing/2014/main" id="{1C73374E-5F91-497D-AC6C-F35B8C398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4" name="Freeform 673">
                  <a:extLst>
                    <a:ext uri="{FF2B5EF4-FFF2-40B4-BE49-F238E27FC236}">
                      <a16:creationId xmlns:a16="http://schemas.microsoft.com/office/drawing/2014/main" id="{BC59477C-BD91-4C63-914A-44E58FDCD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5" name="Freeform 674">
                  <a:extLst>
                    <a:ext uri="{FF2B5EF4-FFF2-40B4-BE49-F238E27FC236}">
                      <a16:creationId xmlns:a16="http://schemas.microsoft.com/office/drawing/2014/main" id="{9D6CF212-8777-4B55-A71E-EC144746E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6" name="Freeform 675">
                  <a:extLst>
                    <a:ext uri="{FF2B5EF4-FFF2-40B4-BE49-F238E27FC236}">
                      <a16:creationId xmlns:a16="http://schemas.microsoft.com/office/drawing/2014/main" id="{074A5EDA-E705-426C-B4E2-382949E23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7" name="Freeform 676">
                  <a:extLst>
                    <a:ext uri="{FF2B5EF4-FFF2-40B4-BE49-F238E27FC236}">
                      <a16:creationId xmlns:a16="http://schemas.microsoft.com/office/drawing/2014/main" id="{3DB93A14-E45D-47AB-B1DF-39602888C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8" name="Freeform 677">
                  <a:extLst>
                    <a:ext uri="{FF2B5EF4-FFF2-40B4-BE49-F238E27FC236}">
                      <a16:creationId xmlns:a16="http://schemas.microsoft.com/office/drawing/2014/main" id="{F2F71210-9493-457E-9044-C174567A4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9" name="Freeform 678">
                  <a:extLst>
                    <a:ext uri="{FF2B5EF4-FFF2-40B4-BE49-F238E27FC236}">
                      <a16:creationId xmlns:a16="http://schemas.microsoft.com/office/drawing/2014/main" id="{5362BB9F-2760-49EF-BA70-8C1A0DEAE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0" name="Freeform 679">
                  <a:extLst>
                    <a:ext uri="{FF2B5EF4-FFF2-40B4-BE49-F238E27FC236}">
                      <a16:creationId xmlns:a16="http://schemas.microsoft.com/office/drawing/2014/main" id="{CD114FD4-CB33-4C86-A354-DCE474CBC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1" name="Freeform 680">
                  <a:extLst>
                    <a:ext uri="{FF2B5EF4-FFF2-40B4-BE49-F238E27FC236}">
                      <a16:creationId xmlns:a16="http://schemas.microsoft.com/office/drawing/2014/main" id="{0F21DEA5-CF24-4467-89A6-1E35B0441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2" name="Freeform 681">
                  <a:extLst>
                    <a:ext uri="{FF2B5EF4-FFF2-40B4-BE49-F238E27FC236}">
                      <a16:creationId xmlns:a16="http://schemas.microsoft.com/office/drawing/2014/main" id="{80438F4B-A964-4A55-ABB6-959779E52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3" name="Freeform 682">
                  <a:extLst>
                    <a:ext uri="{FF2B5EF4-FFF2-40B4-BE49-F238E27FC236}">
                      <a16:creationId xmlns:a16="http://schemas.microsoft.com/office/drawing/2014/main" id="{7A386248-BF36-4345-90EA-41C44A08B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4" name="Freeform 683">
                  <a:extLst>
                    <a:ext uri="{FF2B5EF4-FFF2-40B4-BE49-F238E27FC236}">
                      <a16:creationId xmlns:a16="http://schemas.microsoft.com/office/drawing/2014/main" id="{6FDE4207-5DBE-4BF9-B4A7-C7463280E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5" name="Freeform 684">
                  <a:extLst>
                    <a:ext uri="{FF2B5EF4-FFF2-40B4-BE49-F238E27FC236}">
                      <a16:creationId xmlns:a16="http://schemas.microsoft.com/office/drawing/2014/main" id="{DF61A159-96A6-4F4D-8087-DA292B15D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6" name="Freeform 685">
                  <a:extLst>
                    <a:ext uri="{FF2B5EF4-FFF2-40B4-BE49-F238E27FC236}">
                      <a16:creationId xmlns:a16="http://schemas.microsoft.com/office/drawing/2014/main" id="{6D35DA18-DB3A-4FFB-A93D-5650E03E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7" name="Freeform 686">
                  <a:extLst>
                    <a:ext uri="{FF2B5EF4-FFF2-40B4-BE49-F238E27FC236}">
                      <a16:creationId xmlns:a16="http://schemas.microsoft.com/office/drawing/2014/main" id="{2A919747-B1D8-4B8D-9D46-667CADBF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8" name="Freeform 687">
                  <a:extLst>
                    <a:ext uri="{FF2B5EF4-FFF2-40B4-BE49-F238E27FC236}">
                      <a16:creationId xmlns:a16="http://schemas.microsoft.com/office/drawing/2014/main" id="{E4DABCB3-65DD-425F-92CF-46BECD33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9" name="Freeform 688">
                  <a:extLst>
                    <a:ext uri="{FF2B5EF4-FFF2-40B4-BE49-F238E27FC236}">
                      <a16:creationId xmlns:a16="http://schemas.microsoft.com/office/drawing/2014/main" id="{7C620947-9724-467C-80C3-74864B8D0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0" name="Freeform 689">
                  <a:extLst>
                    <a:ext uri="{FF2B5EF4-FFF2-40B4-BE49-F238E27FC236}">
                      <a16:creationId xmlns:a16="http://schemas.microsoft.com/office/drawing/2014/main" id="{DCA26C83-10AC-41FD-BC44-F46D8F17E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1" name="Freeform 690">
                  <a:extLst>
                    <a:ext uri="{FF2B5EF4-FFF2-40B4-BE49-F238E27FC236}">
                      <a16:creationId xmlns:a16="http://schemas.microsoft.com/office/drawing/2014/main" id="{0CE16189-161B-4B33-922A-2F2CBAA78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2" name="Freeform 691">
                  <a:extLst>
                    <a:ext uri="{FF2B5EF4-FFF2-40B4-BE49-F238E27FC236}">
                      <a16:creationId xmlns:a16="http://schemas.microsoft.com/office/drawing/2014/main" id="{194AF0CB-D72D-40A1-A792-DF87292BA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3" name="Freeform 692">
                  <a:extLst>
                    <a:ext uri="{FF2B5EF4-FFF2-40B4-BE49-F238E27FC236}">
                      <a16:creationId xmlns:a16="http://schemas.microsoft.com/office/drawing/2014/main" id="{EC0FC841-AF51-4968-A28D-DA07B27B8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4" name="Freeform 693">
                  <a:extLst>
                    <a:ext uri="{FF2B5EF4-FFF2-40B4-BE49-F238E27FC236}">
                      <a16:creationId xmlns:a16="http://schemas.microsoft.com/office/drawing/2014/main" id="{63EC0574-617D-4B15-817F-53BF3FFC2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5" name="Freeform 694">
                  <a:extLst>
                    <a:ext uri="{FF2B5EF4-FFF2-40B4-BE49-F238E27FC236}">
                      <a16:creationId xmlns:a16="http://schemas.microsoft.com/office/drawing/2014/main" id="{6F1342F5-C6CA-4DC2-B811-E91A4FBE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6" name="Freeform 695">
                  <a:extLst>
                    <a:ext uri="{FF2B5EF4-FFF2-40B4-BE49-F238E27FC236}">
                      <a16:creationId xmlns:a16="http://schemas.microsoft.com/office/drawing/2014/main" id="{A07499FC-D4F6-4B77-9469-8152B16EF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7" name="Freeform 696">
                  <a:extLst>
                    <a:ext uri="{FF2B5EF4-FFF2-40B4-BE49-F238E27FC236}">
                      <a16:creationId xmlns:a16="http://schemas.microsoft.com/office/drawing/2014/main" id="{68678550-F891-456C-806E-0E14F8E4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8" name="Freeform 697">
                  <a:extLst>
                    <a:ext uri="{FF2B5EF4-FFF2-40B4-BE49-F238E27FC236}">
                      <a16:creationId xmlns:a16="http://schemas.microsoft.com/office/drawing/2014/main" id="{272A93C4-E10C-46AB-86C8-5EC76D4C1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9" name="Freeform 698">
                  <a:extLst>
                    <a:ext uri="{FF2B5EF4-FFF2-40B4-BE49-F238E27FC236}">
                      <a16:creationId xmlns:a16="http://schemas.microsoft.com/office/drawing/2014/main" id="{C72011D2-1B17-41A0-BA90-5FFECE29C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0" name="Freeform 699">
                  <a:extLst>
                    <a:ext uri="{FF2B5EF4-FFF2-40B4-BE49-F238E27FC236}">
                      <a16:creationId xmlns:a16="http://schemas.microsoft.com/office/drawing/2014/main" id="{17545313-84D5-45BE-AC15-A1803637F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1" name="Freeform 700">
                  <a:extLst>
                    <a:ext uri="{FF2B5EF4-FFF2-40B4-BE49-F238E27FC236}">
                      <a16:creationId xmlns:a16="http://schemas.microsoft.com/office/drawing/2014/main" id="{CD35D648-66A5-4C25-A451-59D13D840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2" name="Freeform 701">
                  <a:extLst>
                    <a:ext uri="{FF2B5EF4-FFF2-40B4-BE49-F238E27FC236}">
                      <a16:creationId xmlns:a16="http://schemas.microsoft.com/office/drawing/2014/main" id="{1A811E37-E9DD-4224-A237-497FAA513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3" name="Freeform 702">
                  <a:extLst>
                    <a:ext uri="{FF2B5EF4-FFF2-40B4-BE49-F238E27FC236}">
                      <a16:creationId xmlns:a16="http://schemas.microsoft.com/office/drawing/2014/main" id="{D8A15AE7-EEE9-41F0-9155-E1D655E25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4" name="Freeform 703">
                  <a:extLst>
                    <a:ext uri="{FF2B5EF4-FFF2-40B4-BE49-F238E27FC236}">
                      <a16:creationId xmlns:a16="http://schemas.microsoft.com/office/drawing/2014/main" id="{6324FF05-209C-484B-B42D-5B2847EA3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5" name="Freeform 704">
                  <a:extLst>
                    <a:ext uri="{FF2B5EF4-FFF2-40B4-BE49-F238E27FC236}">
                      <a16:creationId xmlns:a16="http://schemas.microsoft.com/office/drawing/2014/main" id="{4C331912-2C18-44FE-972F-C27956041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6" name="Freeform 705">
                  <a:extLst>
                    <a:ext uri="{FF2B5EF4-FFF2-40B4-BE49-F238E27FC236}">
                      <a16:creationId xmlns:a16="http://schemas.microsoft.com/office/drawing/2014/main" id="{3F92206B-43A6-42C8-8C0C-5B72F8B53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7" name="Freeform 706">
                  <a:extLst>
                    <a:ext uri="{FF2B5EF4-FFF2-40B4-BE49-F238E27FC236}">
                      <a16:creationId xmlns:a16="http://schemas.microsoft.com/office/drawing/2014/main" id="{917FBF61-71DC-41AC-879E-425C6C422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8" name="Freeform 707">
                  <a:extLst>
                    <a:ext uri="{FF2B5EF4-FFF2-40B4-BE49-F238E27FC236}">
                      <a16:creationId xmlns:a16="http://schemas.microsoft.com/office/drawing/2014/main" id="{D1E762E1-AACD-49C9-80AD-B2C4E5073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9" name="Freeform 708">
                  <a:extLst>
                    <a:ext uri="{FF2B5EF4-FFF2-40B4-BE49-F238E27FC236}">
                      <a16:creationId xmlns:a16="http://schemas.microsoft.com/office/drawing/2014/main" id="{AF004E3F-F199-4B5C-A3F4-096C8A4CB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0" name="Freeform 709">
                  <a:extLst>
                    <a:ext uri="{FF2B5EF4-FFF2-40B4-BE49-F238E27FC236}">
                      <a16:creationId xmlns:a16="http://schemas.microsoft.com/office/drawing/2014/main" id="{5A4F3A1B-9C67-4581-B8C2-B56B7EA70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1" name="Freeform 710">
                  <a:extLst>
                    <a:ext uri="{FF2B5EF4-FFF2-40B4-BE49-F238E27FC236}">
                      <a16:creationId xmlns:a16="http://schemas.microsoft.com/office/drawing/2014/main" id="{E3CFB76C-243A-440E-A5AD-076F1656E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2" name="Freeform 711">
                  <a:extLst>
                    <a:ext uri="{FF2B5EF4-FFF2-40B4-BE49-F238E27FC236}">
                      <a16:creationId xmlns:a16="http://schemas.microsoft.com/office/drawing/2014/main" id="{C1480996-0C4F-4203-91DD-42CF3CD28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3" name="Freeform 712">
                  <a:extLst>
                    <a:ext uri="{FF2B5EF4-FFF2-40B4-BE49-F238E27FC236}">
                      <a16:creationId xmlns:a16="http://schemas.microsoft.com/office/drawing/2014/main" id="{B45E91D2-AD5A-482B-B61A-15060EB1E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4" name="Freeform 713">
                  <a:extLst>
                    <a:ext uri="{FF2B5EF4-FFF2-40B4-BE49-F238E27FC236}">
                      <a16:creationId xmlns:a16="http://schemas.microsoft.com/office/drawing/2014/main" id="{2CB49C64-DDB5-450D-B9B7-DE42B8B51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5" name="Freeform 714">
                  <a:extLst>
                    <a:ext uri="{FF2B5EF4-FFF2-40B4-BE49-F238E27FC236}">
                      <a16:creationId xmlns:a16="http://schemas.microsoft.com/office/drawing/2014/main" id="{8AD15777-2ACB-410E-93F1-FC08CB2E2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6" name="Freeform 715">
                  <a:extLst>
                    <a:ext uri="{FF2B5EF4-FFF2-40B4-BE49-F238E27FC236}">
                      <a16:creationId xmlns:a16="http://schemas.microsoft.com/office/drawing/2014/main" id="{B0AF25CF-DB25-42DA-A754-964750991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7" name="Freeform 716">
                  <a:extLst>
                    <a:ext uri="{FF2B5EF4-FFF2-40B4-BE49-F238E27FC236}">
                      <a16:creationId xmlns:a16="http://schemas.microsoft.com/office/drawing/2014/main" id="{7614E40E-CACF-4D0C-A4B4-7E48C8F3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8" name="Freeform 717">
                  <a:extLst>
                    <a:ext uri="{FF2B5EF4-FFF2-40B4-BE49-F238E27FC236}">
                      <a16:creationId xmlns:a16="http://schemas.microsoft.com/office/drawing/2014/main" id="{BD04A438-897E-4066-829E-0E2034C2F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9" name="Freeform 718">
                  <a:extLst>
                    <a:ext uri="{FF2B5EF4-FFF2-40B4-BE49-F238E27FC236}">
                      <a16:creationId xmlns:a16="http://schemas.microsoft.com/office/drawing/2014/main" id="{2E55A5DD-CA2B-4F6B-A37E-E8AADC1ED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0" name="Freeform 719">
                  <a:extLst>
                    <a:ext uri="{FF2B5EF4-FFF2-40B4-BE49-F238E27FC236}">
                      <a16:creationId xmlns:a16="http://schemas.microsoft.com/office/drawing/2014/main" id="{853FCCB4-7E84-4456-8554-9F4818850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1" name="Freeform 720">
                  <a:extLst>
                    <a:ext uri="{FF2B5EF4-FFF2-40B4-BE49-F238E27FC236}">
                      <a16:creationId xmlns:a16="http://schemas.microsoft.com/office/drawing/2014/main" id="{4AC5BC12-CD18-45B8-9652-02593648B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2" name="Freeform 721">
                  <a:extLst>
                    <a:ext uri="{FF2B5EF4-FFF2-40B4-BE49-F238E27FC236}">
                      <a16:creationId xmlns:a16="http://schemas.microsoft.com/office/drawing/2014/main" id="{9F16D744-CF3F-40DB-9195-C51A019E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3" name="Freeform 722">
                  <a:extLst>
                    <a:ext uri="{FF2B5EF4-FFF2-40B4-BE49-F238E27FC236}">
                      <a16:creationId xmlns:a16="http://schemas.microsoft.com/office/drawing/2014/main" id="{6DAD4739-05C8-4E81-B069-5CAC3B21A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4" name="Freeform 723">
                  <a:extLst>
                    <a:ext uri="{FF2B5EF4-FFF2-40B4-BE49-F238E27FC236}">
                      <a16:creationId xmlns:a16="http://schemas.microsoft.com/office/drawing/2014/main" id="{827A0E98-8BDB-4527-9E01-B58A0144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5" name="Freeform 724">
                  <a:extLst>
                    <a:ext uri="{FF2B5EF4-FFF2-40B4-BE49-F238E27FC236}">
                      <a16:creationId xmlns:a16="http://schemas.microsoft.com/office/drawing/2014/main" id="{6F57B29E-817F-4A46-AA2D-52384C05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6" name="Freeform 725">
                  <a:extLst>
                    <a:ext uri="{FF2B5EF4-FFF2-40B4-BE49-F238E27FC236}">
                      <a16:creationId xmlns:a16="http://schemas.microsoft.com/office/drawing/2014/main" id="{DBA71C1F-6135-464C-A448-7C59CD8FB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7" name="Freeform 726">
                  <a:extLst>
                    <a:ext uri="{FF2B5EF4-FFF2-40B4-BE49-F238E27FC236}">
                      <a16:creationId xmlns:a16="http://schemas.microsoft.com/office/drawing/2014/main" id="{B1B44914-6853-4ECC-9AFE-9D94097942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8" name="Freeform 727">
                  <a:extLst>
                    <a:ext uri="{FF2B5EF4-FFF2-40B4-BE49-F238E27FC236}">
                      <a16:creationId xmlns:a16="http://schemas.microsoft.com/office/drawing/2014/main" id="{0E982B38-9B99-4862-BF6E-A45E04FFB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9" name="Freeform 728">
                  <a:extLst>
                    <a:ext uri="{FF2B5EF4-FFF2-40B4-BE49-F238E27FC236}">
                      <a16:creationId xmlns:a16="http://schemas.microsoft.com/office/drawing/2014/main" id="{7D278D32-4908-41E1-8BFB-C2981F967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0" name="Freeform 729">
                  <a:extLst>
                    <a:ext uri="{FF2B5EF4-FFF2-40B4-BE49-F238E27FC236}">
                      <a16:creationId xmlns:a16="http://schemas.microsoft.com/office/drawing/2014/main" id="{FF339580-8F00-492E-8FED-A65A913CE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1" name="Freeform 730">
                  <a:extLst>
                    <a:ext uri="{FF2B5EF4-FFF2-40B4-BE49-F238E27FC236}">
                      <a16:creationId xmlns:a16="http://schemas.microsoft.com/office/drawing/2014/main" id="{68DA93F0-E177-41B2-BE5C-7BBFF40A1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2" name="Freeform 731">
                  <a:extLst>
                    <a:ext uri="{FF2B5EF4-FFF2-40B4-BE49-F238E27FC236}">
                      <a16:creationId xmlns:a16="http://schemas.microsoft.com/office/drawing/2014/main" id="{09EBCC44-35D7-4EA5-90E3-D6B759F5F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3" name="Freeform 732">
                  <a:extLst>
                    <a:ext uri="{FF2B5EF4-FFF2-40B4-BE49-F238E27FC236}">
                      <a16:creationId xmlns:a16="http://schemas.microsoft.com/office/drawing/2014/main" id="{3FAAF43B-0671-49B6-90DF-6A1325928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4" name="Freeform 733">
                  <a:extLst>
                    <a:ext uri="{FF2B5EF4-FFF2-40B4-BE49-F238E27FC236}">
                      <a16:creationId xmlns:a16="http://schemas.microsoft.com/office/drawing/2014/main" id="{A60C2CCB-2A81-4EFA-B031-260281B7F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5" name="Freeform 734">
                  <a:extLst>
                    <a:ext uri="{FF2B5EF4-FFF2-40B4-BE49-F238E27FC236}">
                      <a16:creationId xmlns:a16="http://schemas.microsoft.com/office/drawing/2014/main" id="{104F09FB-83F7-4511-AA7F-79B403881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6" name="Freeform 735">
                  <a:extLst>
                    <a:ext uri="{FF2B5EF4-FFF2-40B4-BE49-F238E27FC236}">
                      <a16:creationId xmlns:a16="http://schemas.microsoft.com/office/drawing/2014/main" id="{0E872DD0-03B3-4335-8433-945DF3460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7" name="Freeform 736">
                  <a:extLst>
                    <a:ext uri="{FF2B5EF4-FFF2-40B4-BE49-F238E27FC236}">
                      <a16:creationId xmlns:a16="http://schemas.microsoft.com/office/drawing/2014/main" id="{91C9FD3A-98B2-407D-B6F8-E2DAD6B93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8" name="Freeform 737">
                  <a:extLst>
                    <a:ext uri="{FF2B5EF4-FFF2-40B4-BE49-F238E27FC236}">
                      <a16:creationId xmlns:a16="http://schemas.microsoft.com/office/drawing/2014/main" id="{B89FB9CD-F42A-4FF8-ABFE-3948A984B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9" name="Freeform 738">
                  <a:extLst>
                    <a:ext uri="{FF2B5EF4-FFF2-40B4-BE49-F238E27FC236}">
                      <a16:creationId xmlns:a16="http://schemas.microsoft.com/office/drawing/2014/main" id="{6D5EBCB4-E1B9-4575-9E60-150F5A9FC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0" name="Freeform 739">
                  <a:extLst>
                    <a:ext uri="{FF2B5EF4-FFF2-40B4-BE49-F238E27FC236}">
                      <a16:creationId xmlns:a16="http://schemas.microsoft.com/office/drawing/2014/main" id="{BFED54C5-F0D5-4552-BC36-EA08CFD05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1" name="Freeform 740">
                  <a:extLst>
                    <a:ext uri="{FF2B5EF4-FFF2-40B4-BE49-F238E27FC236}">
                      <a16:creationId xmlns:a16="http://schemas.microsoft.com/office/drawing/2014/main" id="{ED1285C2-12FF-4412-B724-26291F196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2" name="Freeform 741">
                  <a:extLst>
                    <a:ext uri="{FF2B5EF4-FFF2-40B4-BE49-F238E27FC236}">
                      <a16:creationId xmlns:a16="http://schemas.microsoft.com/office/drawing/2014/main" id="{C6E014D9-4473-43C5-BF5D-396355F3A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3" name="Freeform 742">
                  <a:extLst>
                    <a:ext uri="{FF2B5EF4-FFF2-40B4-BE49-F238E27FC236}">
                      <a16:creationId xmlns:a16="http://schemas.microsoft.com/office/drawing/2014/main" id="{269B6995-C3C1-4C29-A4F8-988039E1C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4" name="Freeform 743">
                  <a:extLst>
                    <a:ext uri="{FF2B5EF4-FFF2-40B4-BE49-F238E27FC236}">
                      <a16:creationId xmlns:a16="http://schemas.microsoft.com/office/drawing/2014/main" id="{38C06668-5B8B-49EA-99CA-B545CEDE0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5" name="Freeform 744">
                  <a:extLst>
                    <a:ext uri="{FF2B5EF4-FFF2-40B4-BE49-F238E27FC236}">
                      <a16:creationId xmlns:a16="http://schemas.microsoft.com/office/drawing/2014/main" id="{819C4A9A-20D8-415E-8276-22C9820FD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6" name="Freeform 745">
                  <a:extLst>
                    <a:ext uri="{FF2B5EF4-FFF2-40B4-BE49-F238E27FC236}">
                      <a16:creationId xmlns:a16="http://schemas.microsoft.com/office/drawing/2014/main" id="{9B70C1DE-3D0A-4B81-A461-E509CAE7A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7" name="Freeform 746">
                  <a:extLst>
                    <a:ext uri="{FF2B5EF4-FFF2-40B4-BE49-F238E27FC236}">
                      <a16:creationId xmlns:a16="http://schemas.microsoft.com/office/drawing/2014/main" id="{1AE8C6CD-B4D0-4D39-944E-2981A916B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8" name="Freeform 747">
                  <a:extLst>
                    <a:ext uri="{FF2B5EF4-FFF2-40B4-BE49-F238E27FC236}">
                      <a16:creationId xmlns:a16="http://schemas.microsoft.com/office/drawing/2014/main" id="{EF686A80-FA4E-470A-9785-6F084C657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9" name="Freeform 748">
                  <a:extLst>
                    <a:ext uri="{FF2B5EF4-FFF2-40B4-BE49-F238E27FC236}">
                      <a16:creationId xmlns:a16="http://schemas.microsoft.com/office/drawing/2014/main" id="{A09628E4-AE43-4831-B305-A00BA095E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0" name="Freeform 749">
                  <a:extLst>
                    <a:ext uri="{FF2B5EF4-FFF2-40B4-BE49-F238E27FC236}">
                      <a16:creationId xmlns:a16="http://schemas.microsoft.com/office/drawing/2014/main" id="{C9C266E1-9527-40BA-BA20-609457A9A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1" name="Freeform 750">
                  <a:extLst>
                    <a:ext uri="{FF2B5EF4-FFF2-40B4-BE49-F238E27FC236}">
                      <a16:creationId xmlns:a16="http://schemas.microsoft.com/office/drawing/2014/main" id="{4EB2D2C6-FDF3-46D4-AA3E-DF4327CE1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2" name="Freeform 751">
                  <a:extLst>
                    <a:ext uri="{FF2B5EF4-FFF2-40B4-BE49-F238E27FC236}">
                      <a16:creationId xmlns:a16="http://schemas.microsoft.com/office/drawing/2014/main" id="{29C36B51-BC4C-4933-B725-A6472AA88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3" name="Freeform 752">
                  <a:extLst>
                    <a:ext uri="{FF2B5EF4-FFF2-40B4-BE49-F238E27FC236}">
                      <a16:creationId xmlns:a16="http://schemas.microsoft.com/office/drawing/2014/main" id="{022F1B5D-D525-4502-B951-3D07F2BBA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4" name="Freeform 753">
                  <a:extLst>
                    <a:ext uri="{FF2B5EF4-FFF2-40B4-BE49-F238E27FC236}">
                      <a16:creationId xmlns:a16="http://schemas.microsoft.com/office/drawing/2014/main" id="{9D870E3B-BEDC-43BB-9DF2-6753D17EB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5" name="Freeform 754">
                  <a:extLst>
                    <a:ext uri="{FF2B5EF4-FFF2-40B4-BE49-F238E27FC236}">
                      <a16:creationId xmlns:a16="http://schemas.microsoft.com/office/drawing/2014/main" id="{C19B16C2-48DC-45A9-BDE0-62AD660B6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6" name="Freeform 755">
                  <a:extLst>
                    <a:ext uri="{FF2B5EF4-FFF2-40B4-BE49-F238E27FC236}">
                      <a16:creationId xmlns:a16="http://schemas.microsoft.com/office/drawing/2014/main" id="{75EA8D90-6773-404F-BFDD-5C6676F78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7" name="Freeform 756">
                  <a:extLst>
                    <a:ext uri="{FF2B5EF4-FFF2-40B4-BE49-F238E27FC236}">
                      <a16:creationId xmlns:a16="http://schemas.microsoft.com/office/drawing/2014/main" id="{59FBCFE1-D62A-4271-AE5A-60E531F59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8" name="Freeform 757">
                  <a:extLst>
                    <a:ext uri="{FF2B5EF4-FFF2-40B4-BE49-F238E27FC236}">
                      <a16:creationId xmlns:a16="http://schemas.microsoft.com/office/drawing/2014/main" id="{A2A70DFA-6C38-4DCF-A275-899D9DE6FC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9" name="Freeform 758">
                  <a:extLst>
                    <a:ext uri="{FF2B5EF4-FFF2-40B4-BE49-F238E27FC236}">
                      <a16:creationId xmlns:a16="http://schemas.microsoft.com/office/drawing/2014/main" id="{D5E4EC57-1FC7-490D-B8C6-557C86F27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0" name="Freeform 759">
                  <a:extLst>
                    <a:ext uri="{FF2B5EF4-FFF2-40B4-BE49-F238E27FC236}">
                      <a16:creationId xmlns:a16="http://schemas.microsoft.com/office/drawing/2014/main" id="{ADC63CBF-0F39-4F30-8528-4C6EAEF1A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1" name="Freeform 760">
                  <a:extLst>
                    <a:ext uri="{FF2B5EF4-FFF2-40B4-BE49-F238E27FC236}">
                      <a16:creationId xmlns:a16="http://schemas.microsoft.com/office/drawing/2014/main" id="{2294C335-8F5B-49FD-BABD-C091E1F7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2" name="Freeform 761">
                  <a:extLst>
                    <a:ext uri="{FF2B5EF4-FFF2-40B4-BE49-F238E27FC236}">
                      <a16:creationId xmlns:a16="http://schemas.microsoft.com/office/drawing/2014/main" id="{77E9EDB0-95CC-4A06-8823-6E53D22E7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3" name="Freeform 762">
                  <a:extLst>
                    <a:ext uri="{FF2B5EF4-FFF2-40B4-BE49-F238E27FC236}">
                      <a16:creationId xmlns:a16="http://schemas.microsoft.com/office/drawing/2014/main" id="{CCCE1A72-4CCF-4F5D-B517-07E3AD03D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4" name="Freeform 763">
                  <a:extLst>
                    <a:ext uri="{FF2B5EF4-FFF2-40B4-BE49-F238E27FC236}">
                      <a16:creationId xmlns:a16="http://schemas.microsoft.com/office/drawing/2014/main" id="{002DA938-5024-4326-BD6E-0D30726C8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5" name="Freeform 764">
                  <a:extLst>
                    <a:ext uri="{FF2B5EF4-FFF2-40B4-BE49-F238E27FC236}">
                      <a16:creationId xmlns:a16="http://schemas.microsoft.com/office/drawing/2014/main" id="{6A116C5A-11A9-4595-845F-D63EA1F6F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6" name="Freeform 765">
                  <a:extLst>
                    <a:ext uri="{FF2B5EF4-FFF2-40B4-BE49-F238E27FC236}">
                      <a16:creationId xmlns:a16="http://schemas.microsoft.com/office/drawing/2014/main" id="{874D9E6A-BF6E-416C-BA8A-621976907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7" name="Freeform 766">
                  <a:extLst>
                    <a:ext uri="{FF2B5EF4-FFF2-40B4-BE49-F238E27FC236}">
                      <a16:creationId xmlns:a16="http://schemas.microsoft.com/office/drawing/2014/main" id="{76544603-02A2-45AC-A7FE-D1D77F6D4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8" name="Freeform 767">
                  <a:extLst>
                    <a:ext uri="{FF2B5EF4-FFF2-40B4-BE49-F238E27FC236}">
                      <a16:creationId xmlns:a16="http://schemas.microsoft.com/office/drawing/2014/main" id="{B97B4A93-128B-408B-A05B-3ED815FD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9" name="Freeform 768">
                  <a:extLst>
                    <a:ext uri="{FF2B5EF4-FFF2-40B4-BE49-F238E27FC236}">
                      <a16:creationId xmlns:a16="http://schemas.microsoft.com/office/drawing/2014/main" id="{17B1FFDE-8206-476D-84D5-D5C4D3981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0" name="Freeform 769">
                  <a:extLst>
                    <a:ext uri="{FF2B5EF4-FFF2-40B4-BE49-F238E27FC236}">
                      <a16:creationId xmlns:a16="http://schemas.microsoft.com/office/drawing/2014/main" id="{EC7F19E3-5420-4CCE-909F-179DE4AEF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1" name="Freeform 770">
                  <a:extLst>
                    <a:ext uri="{FF2B5EF4-FFF2-40B4-BE49-F238E27FC236}">
                      <a16:creationId xmlns:a16="http://schemas.microsoft.com/office/drawing/2014/main" id="{C912915A-7D6E-4886-BE4F-CA97B37E0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2" name="Freeform 771">
                  <a:extLst>
                    <a:ext uri="{FF2B5EF4-FFF2-40B4-BE49-F238E27FC236}">
                      <a16:creationId xmlns:a16="http://schemas.microsoft.com/office/drawing/2014/main" id="{04339993-A64F-4391-BA69-C1254253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3" name="Freeform 772">
                  <a:extLst>
                    <a:ext uri="{FF2B5EF4-FFF2-40B4-BE49-F238E27FC236}">
                      <a16:creationId xmlns:a16="http://schemas.microsoft.com/office/drawing/2014/main" id="{A518B4F9-0A76-46F3-AEE5-A7C6D979A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4" name="Freeform 773">
                  <a:extLst>
                    <a:ext uri="{FF2B5EF4-FFF2-40B4-BE49-F238E27FC236}">
                      <a16:creationId xmlns:a16="http://schemas.microsoft.com/office/drawing/2014/main" id="{6B85A127-25D4-4E22-BD71-5D16EB3AE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5" name="Freeform 774">
                  <a:extLst>
                    <a:ext uri="{FF2B5EF4-FFF2-40B4-BE49-F238E27FC236}">
                      <a16:creationId xmlns:a16="http://schemas.microsoft.com/office/drawing/2014/main" id="{3BCF26A9-A8D1-481E-A7D3-3FEED1458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6" name="Freeform 775">
                  <a:extLst>
                    <a:ext uri="{FF2B5EF4-FFF2-40B4-BE49-F238E27FC236}">
                      <a16:creationId xmlns:a16="http://schemas.microsoft.com/office/drawing/2014/main" id="{31DB57FE-8444-4AA0-A18F-09FD48B0C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7" name="Freeform 776">
                  <a:extLst>
                    <a:ext uri="{FF2B5EF4-FFF2-40B4-BE49-F238E27FC236}">
                      <a16:creationId xmlns:a16="http://schemas.microsoft.com/office/drawing/2014/main" id="{A4CB0632-6AC8-471A-AF66-E2988338F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8" name="Freeform 777">
                  <a:extLst>
                    <a:ext uri="{FF2B5EF4-FFF2-40B4-BE49-F238E27FC236}">
                      <a16:creationId xmlns:a16="http://schemas.microsoft.com/office/drawing/2014/main" id="{343AB393-C0FD-4684-A622-64ED8B610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9" name="Freeform 778">
                  <a:extLst>
                    <a:ext uri="{FF2B5EF4-FFF2-40B4-BE49-F238E27FC236}">
                      <a16:creationId xmlns:a16="http://schemas.microsoft.com/office/drawing/2014/main" id="{8361B565-B924-42F0-974B-DF00BAFB9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0" name="Freeform 779">
                  <a:extLst>
                    <a:ext uri="{FF2B5EF4-FFF2-40B4-BE49-F238E27FC236}">
                      <a16:creationId xmlns:a16="http://schemas.microsoft.com/office/drawing/2014/main" id="{A09499C2-A9AF-4446-8844-74C454CB6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1" name="Freeform 780">
                  <a:extLst>
                    <a:ext uri="{FF2B5EF4-FFF2-40B4-BE49-F238E27FC236}">
                      <a16:creationId xmlns:a16="http://schemas.microsoft.com/office/drawing/2014/main" id="{21283914-1A28-4AB7-BD9A-EC71A6BB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2" name="Freeform 781">
                  <a:extLst>
                    <a:ext uri="{FF2B5EF4-FFF2-40B4-BE49-F238E27FC236}">
                      <a16:creationId xmlns:a16="http://schemas.microsoft.com/office/drawing/2014/main" id="{FA344936-D6C5-49AB-854F-A5BF33806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3" name="Freeform 782">
                  <a:extLst>
                    <a:ext uri="{FF2B5EF4-FFF2-40B4-BE49-F238E27FC236}">
                      <a16:creationId xmlns:a16="http://schemas.microsoft.com/office/drawing/2014/main" id="{4B00B53E-D829-4D67-B39F-3E088DC90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4" name="Freeform 783">
                  <a:extLst>
                    <a:ext uri="{FF2B5EF4-FFF2-40B4-BE49-F238E27FC236}">
                      <a16:creationId xmlns:a16="http://schemas.microsoft.com/office/drawing/2014/main" id="{06B4A575-2823-4B03-BDFD-9FAAA84BC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5" name="Freeform 784">
                  <a:extLst>
                    <a:ext uri="{FF2B5EF4-FFF2-40B4-BE49-F238E27FC236}">
                      <a16:creationId xmlns:a16="http://schemas.microsoft.com/office/drawing/2014/main" id="{C41C64C5-FA2A-48B3-AAD8-431E2A925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6" name="Freeform 785">
                  <a:extLst>
                    <a:ext uri="{FF2B5EF4-FFF2-40B4-BE49-F238E27FC236}">
                      <a16:creationId xmlns:a16="http://schemas.microsoft.com/office/drawing/2014/main" id="{1209137D-6A87-4738-ADEE-E5ABF50B0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7" name="Freeform 786">
                  <a:extLst>
                    <a:ext uri="{FF2B5EF4-FFF2-40B4-BE49-F238E27FC236}">
                      <a16:creationId xmlns:a16="http://schemas.microsoft.com/office/drawing/2014/main" id="{32AE5536-8A57-4A2B-BBCB-B28DC6B2D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8" name="Freeform 787">
                  <a:extLst>
                    <a:ext uri="{FF2B5EF4-FFF2-40B4-BE49-F238E27FC236}">
                      <a16:creationId xmlns:a16="http://schemas.microsoft.com/office/drawing/2014/main" id="{250F1916-EA12-4876-994C-BC09A83C5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9" name="Freeform 788">
                  <a:extLst>
                    <a:ext uri="{FF2B5EF4-FFF2-40B4-BE49-F238E27FC236}">
                      <a16:creationId xmlns:a16="http://schemas.microsoft.com/office/drawing/2014/main" id="{1D8BCC46-163C-4E88-9794-8B7CCE4FB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0" name="Freeform 789">
                  <a:extLst>
                    <a:ext uri="{FF2B5EF4-FFF2-40B4-BE49-F238E27FC236}">
                      <a16:creationId xmlns:a16="http://schemas.microsoft.com/office/drawing/2014/main" id="{9B9FC9BF-A8B3-4A9E-9C45-69C519412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1" name="Freeform 790">
                  <a:extLst>
                    <a:ext uri="{FF2B5EF4-FFF2-40B4-BE49-F238E27FC236}">
                      <a16:creationId xmlns:a16="http://schemas.microsoft.com/office/drawing/2014/main" id="{862DBF45-43F0-4A69-B471-1DC18FEE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2" name="Freeform 791">
                  <a:extLst>
                    <a:ext uri="{FF2B5EF4-FFF2-40B4-BE49-F238E27FC236}">
                      <a16:creationId xmlns:a16="http://schemas.microsoft.com/office/drawing/2014/main" id="{A2969B58-91C7-4422-AB47-B5BBD2A30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3" name="Freeform 792">
                  <a:extLst>
                    <a:ext uri="{FF2B5EF4-FFF2-40B4-BE49-F238E27FC236}">
                      <a16:creationId xmlns:a16="http://schemas.microsoft.com/office/drawing/2014/main" id="{7F4181BB-6051-4EBF-91FA-8FBC5B514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4" name="Freeform 793">
                  <a:extLst>
                    <a:ext uri="{FF2B5EF4-FFF2-40B4-BE49-F238E27FC236}">
                      <a16:creationId xmlns:a16="http://schemas.microsoft.com/office/drawing/2014/main" id="{2366A949-56CF-45A0-9406-E7AB09C78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5" name="Freeform 794">
                  <a:extLst>
                    <a:ext uri="{FF2B5EF4-FFF2-40B4-BE49-F238E27FC236}">
                      <a16:creationId xmlns:a16="http://schemas.microsoft.com/office/drawing/2014/main" id="{4E96BCF3-C595-4054-9286-A5F490F39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6" name="Freeform 795">
                  <a:extLst>
                    <a:ext uri="{FF2B5EF4-FFF2-40B4-BE49-F238E27FC236}">
                      <a16:creationId xmlns:a16="http://schemas.microsoft.com/office/drawing/2014/main" id="{2AE35F5B-485A-4344-BCFE-4E50345A0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7" name="Freeform 796">
                  <a:extLst>
                    <a:ext uri="{FF2B5EF4-FFF2-40B4-BE49-F238E27FC236}">
                      <a16:creationId xmlns:a16="http://schemas.microsoft.com/office/drawing/2014/main" id="{C5C4D84D-47D0-4E0C-A99C-12F8363F2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8" name="Freeform 797">
                  <a:extLst>
                    <a:ext uri="{FF2B5EF4-FFF2-40B4-BE49-F238E27FC236}">
                      <a16:creationId xmlns:a16="http://schemas.microsoft.com/office/drawing/2014/main" id="{007B859A-9715-417D-B2AD-5EA41005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9" name="Freeform 798">
                  <a:extLst>
                    <a:ext uri="{FF2B5EF4-FFF2-40B4-BE49-F238E27FC236}">
                      <a16:creationId xmlns:a16="http://schemas.microsoft.com/office/drawing/2014/main" id="{40A841DC-6ACF-4770-842B-C4AFC65AB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0" name="Freeform 799">
                  <a:extLst>
                    <a:ext uri="{FF2B5EF4-FFF2-40B4-BE49-F238E27FC236}">
                      <a16:creationId xmlns:a16="http://schemas.microsoft.com/office/drawing/2014/main" id="{94B4377C-DFE0-4E6C-8480-04E28A0DC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1" name="Freeform 800">
                  <a:extLst>
                    <a:ext uri="{FF2B5EF4-FFF2-40B4-BE49-F238E27FC236}">
                      <a16:creationId xmlns:a16="http://schemas.microsoft.com/office/drawing/2014/main" id="{788F31D2-F5FC-48E4-9D9A-61D7D298D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2" name="Freeform 801">
                  <a:extLst>
                    <a:ext uri="{FF2B5EF4-FFF2-40B4-BE49-F238E27FC236}">
                      <a16:creationId xmlns:a16="http://schemas.microsoft.com/office/drawing/2014/main" id="{0AB486D7-D287-4A64-AE78-AC795EFEB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3" name="Freeform 802">
                  <a:extLst>
                    <a:ext uri="{FF2B5EF4-FFF2-40B4-BE49-F238E27FC236}">
                      <a16:creationId xmlns:a16="http://schemas.microsoft.com/office/drawing/2014/main" id="{9A333509-6CDE-440E-9BA9-881E49F04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4" name="Freeform 803">
                  <a:extLst>
                    <a:ext uri="{FF2B5EF4-FFF2-40B4-BE49-F238E27FC236}">
                      <a16:creationId xmlns:a16="http://schemas.microsoft.com/office/drawing/2014/main" id="{673EE63A-EA69-46CE-8851-BCA7C81AB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5" name="Freeform 804">
                  <a:extLst>
                    <a:ext uri="{FF2B5EF4-FFF2-40B4-BE49-F238E27FC236}">
                      <a16:creationId xmlns:a16="http://schemas.microsoft.com/office/drawing/2014/main" id="{C2F0E62E-5942-49FF-80A2-7A7869439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6" name="Freeform 805">
                  <a:extLst>
                    <a:ext uri="{FF2B5EF4-FFF2-40B4-BE49-F238E27FC236}">
                      <a16:creationId xmlns:a16="http://schemas.microsoft.com/office/drawing/2014/main" id="{A1A3AADF-453E-423B-8284-4F8B44E5E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7" name="Freeform 806">
                  <a:extLst>
                    <a:ext uri="{FF2B5EF4-FFF2-40B4-BE49-F238E27FC236}">
                      <a16:creationId xmlns:a16="http://schemas.microsoft.com/office/drawing/2014/main" id="{9AE512E7-E0AC-46EE-BFDA-B54461A7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8" name="Freeform 807">
                  <a:extLst>
                    <a:ext uri="{FF2B5EF4-FFF2-40B4-BE49-F238E27FC236}">
                      <a16:creationId xmlns:a16="http://schemas.microsoft.com/office/drawing/2014/main" id="{E499AB4C-455C-4C00-B81E-0F9C8B8DC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10" name="Group 1009">
                <a:extLst>
                  <a:ext uri="{FF2B5EF4-FFF2-40B4-BE49-F238E27FC236}">
                    <a16:creationId xmlns:a16="http://schemas.microsoft.com/office/drawing/2014/main" id="{F594933D-6FEE-4FC9-87EA-2187DAE78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1789" name="Freeform 809">
                  <a:extLst>
                    <a:ext uri="{FF2B5EF4-FFF2-40B4-BE49-F238E27FC236}">
                      <a16:creationId xmlns:a16="http://schemas.microsoft.com/office/drawing/2014/main" id="{4A5C8855-2B75-4896-8578-68159A8EE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0" name="Freeform 810">
                  <a:extLst>
                    <a:ext uri="{FF2B5EF4-FFF2-40B4-BE49-F238E27FC236}">
                      <a16:creationId xmlns:a16="http://schemas.microsoft.com/office/drawing/2014/main" id="{9A9FF272-5356-40EC-8F2B-73D4A82D7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1" name="Freeform 811">
                  <a:extLst>
                    <a:ext uri="{FF2B5EF4-FFF2-40B4-BE49-F238E27FC236}">
                      <a16:creationId xmlns:a16="http://schemas.microsoft.com/office/drawing/2014/main" id="{7E46B228-5E14-4A01-A8B6-0A8B0029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2" name="Freeform 812">
                  <a:extLst>
                    <a:ext uri="{FF2B5EF4-FFF2-40B4-BE49-F238E27FC236}">
                      <a16:creationId xmlns:a16="http://schemas.microsoft.com/office/drawing/2014/main" id="{B7DE38C8-1C47-419A-A3EA-EEF8EA0EF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3" name="Freeform 813">
                  <a:extLst>
                    <a:ext uri="{FF2B5EF4-FFF2-40B4-BE49-F238E27FC236}">
                      <a16:creationId xmlns:a16="http://schemas.microsoft.com/office/drawing/2014/main" id="{89938CDF-6577-4F66-AEBB-39BF92F52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4" name="Freeform 814">
                  <a:extLst>
                    <a:ext uri="{FF2B5EF4-FFF2-40B4-BE49-F238E27FC236}">
                      <a16:creationId xmlns:a16="http://schemas.microsoft.com/office/drawing/2014/main" id="{0D406299-3B8E-4C8B-A5C1-A90F61A2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5" name="Freeform 815">
                  <a:extLst>
                    <a:ext uri="{FF2B5EF4-FFF2-40B4-BE49-F238E27FC236}">
                      <a16:creationId xmlns:a16="http://schemas.microsoft.com/office/drawing/2014/main" id="{5AE72DA3-7A35-460B-A797-675E89E6D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6" name="Freeform 816">
                  <a:extLst>
                    <a:ext uri="{FF2B5EF4-FFF2-40B4-BE49-F238E27FC236}">
                      <a16:creationId xmlns:a16="http://schemas.microsoft.com/office/drawing/2014/main" id="{F39780F7-8368-46B5-B0AE-927DA58CC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7" name="Freeform 817">
                  <a:extLst>
                    <a:ext uri="{FF2B5EF4-FFF2-40B4-BE49-F238E27FC236}">
                      <a16:creationId xmlns:a16="http://schemas.microsoft.com/office/drawing/2014/main" id="{24E97990-ED95-4F3E-9B52-B2E3AD9C2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8" name="Freeform 818">
                  <a:extLst>
                    <a:ext uri="{FF2B5EF4-FFF2-40B4-BE49-F238E27FC236}">
                      <a16:creationId xmlns:a16="http://schemas.microsoft.com/office/drawing/2014/main" id="{8C7B3367-8F69-4011-8A45-E8685BAA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9" name="Freeform 819">
                  <a:extLst>
                    <a:ext uri="{FF2B5EF4-FFF2-40B4-BE49-F238E27FC236}">
                      <a16:creationId xmlns:a16="http://schemas.microsoft.com/office/drawing/2014/main" id="{CDD06198-3239-490A-A4F5-3A1B8F94C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0" name="Freeform 820">
                  <a:extLst>
                    <a:ext uri="{FF2B5EF4-FFF2-40B4-BE49-F238E27FC236}">
                      <a16:creationId xmlns:a16="http://schemas.microsoft.com/office/drawing/2014/main" id="{233D8A83-5291-47A4-83DF-1F1FC6CD8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1" name="Freeform 821">
                  <a:extLst>
                    <a:ext uri="{FF2B5EF4-FFF2-40B4-BE49-F238E27FC236}">
                      <a16:creationId xmlns:a16="http://schemas.microsoft.com/office/drawing/2014/main" id="{6D652D1B-A221-41B0-8930-729F6DABD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2" name="Freeform 822">
                  <a:extLst>
                    <a:ext uri="{FF2B5EF4-FFF2-40B4-BE49-F238E27FC236}">
                      <a16:creationId xmlns:a16="http://schemas.microsoft.com/office/drawing/2014/main" id="{803024E1-CD2E-4450-A280-EA1AAC7FC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3" name="Freeform 823">
                  <a:extLst>
                    <a:ext uri="{FF2B5EF4-FFF2-40B4-BE49-F238E27FC236}">
                      <a16:creationId xmlns:a16="http://schemas.microsoft.com/office/drawing/2014/main" id="{B1404253-4F73-4559-8DFE-8E1F5C31F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4" name="Freeform 824">
                  <a:extLst>
                    <a:ext uri="{FF2B5EF4-FFF2-40B4-BE49-F238E27FC236}">
                      <a16:creationId xmlns:a16="http://schemas.microsoft.com/office/drawing/2014/main" id="{4A08FD4E-C1BC-48AA-B517-450BE9D6C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5" name="Freeform 825">
                  <a:extLst>
                    <a:ext uri="{FF2B5EF4-FFF2-40B4-BE49-F238E27FC236}">
                      <a16:creationId xmlns:a16="http://schemas.microsoft.com/office/drawing/2014/main" id="{1876E238-B5D9-4D17-88C4-26D254487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6" name="Freeform 826">
                  <a:extLst>
                    <a:ext uri="{FF2B5EF4-FFF2-40B4-BE49-F238E27FC236}">
                      <a16:creationId xmlns:a16="http://schemas.microsoft.com/office/drawing/2014/main" id="{D1954AF4-4644-4A8D-B68C-57A63FDD9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7" name="Freeform 827">
                  <a:extLst>
                    <a:ext uri="{FF2B5EF4-FFF2-40B4-BE49-F238E27FC236}">
                      <a16:creationId xmlns:a16="http://schemas.microsoft.com/office/drawing/2014/main" id="{30595A35-C4AD-43FC-BDEF-5F03C113D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8" name="Freeform 828">
                  <a:extLst>
                    <a:ext uri="{FF2B5EF4-FFF2-40B4-BE49-F238E27FC236}">
                      <a16:creationId xmlns:a16="http://schemas.microsoft.com/office/drawing/2014/main" id="{68936203-D38B-4A09-9F15-C4176AEC5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9" name="Freeform 829">
                  <a:extLst>
                    <a:ext uri="{FF2B5EF4-FFF2-40B4-BE49-F238E27FC236}">
                      <a16:creationId xmlns:a16="http://schemas.microsoft.com/office/drawing/2014/main" id="{F19D0406-58C3-4679-B7F2-B6EE65B0F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0" name="Freeform 830">
                  <a:extLst>
                    <a:ext uri="{FF2B5EF4-FFF2-40B4-BE49-F238E27FC236}">
                      <a16:creationId xmlns:a16="http://schemas.microsoft.com/office/drawing/2014/main" id="{962B9312-C531-4D1F-98EE-D4682C39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1" name="Freeform 831">
                  <a:extLst>
                    <a:ext uri="{FF2B5EF4-FFF2-40B4-BE49-F238E27FC236}">
                      <a16:creationId xmlns:a16="http://schemas.microsoft.com/office/drawing/2014/main" id="{5CCC6BEE-B143-4159-8013-D08EA8D3B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2" name="Freeform 832">
                  <a:extLst>
                    <a:ext uri="{FF2B5EF4-FFF2-40B4-BE49-F238E27FC236}">
                      <a16:creationId xmlns:a16="http://schemas.microsoft.com/office/drawing/2014/main" id="{864E95DD-31F0-450B-98CE-40387A82D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3" name="Freeform 833">
                  <a:extLst>
                    <a:ext uri="{FF2B5EF4-FFF2-40B4-BE49-F238E27FC236}">
                      <a16:creationId xmlns:a16="http://schemas.microsoft.com/office/drawing/2014/main" id="{E760338D-886E-43B9-9EB1-7BCFF5CC8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4" name="Freeform 834">
                  <a:extLst>
                    <a:ext uri="{FF2B5EF4-FFF2-40B4-BE49-F238E27FC236}">
                      <a16:creationId xmlns:a16="http://schemas.microsoft.com/office/drawing/2014/main" id="{7BD6828B-AE9E-481A-9A6C-870E7B117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5" name="Freeform 835">
                  <a:extLst>
                    <a:ext uri="{FF2B5EF4-FFF2-40B4-BE49-F238E27FC236}">
                      <a16:creationId xmlns:a16="http://schemas.microsoft.com/office/drawing/2014/main" id="{D83069A0-7540-48D2-B39D-B12C75685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6" name="Freeform 836">
                  <a:extLst>
                    <a:ext uri="{FF2B5EF4-FFF2-40B4-BE49-F238E27FC236}">
                      <a16:creationId xmlns:a16="http://schemas.microsoft.com/office/drawing/2014/main" id="{975580E8-67AD-43DA-BB47-7E593CF7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7" name="Freeform 837">
                  <a:extLst>
                    <a:ext uri="{FF2B5EF4-FFF2-40B4-BE49-F238E27FC236}">
                      <a16:creationId xmlns:a16="http://schemas.microsoft.com/office/drawing/2014/main" id="{933FEE3A-70EF-4317-B6E7-33EB0192B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8" name="Freeform 838">
                  <a:extLst>
                    <a:ext uri="{FF2B5EF4-FFF2-40B4-BE49-F238E27FC236}">
                      <a16:creationId xmlns:a16="http://schemas.microsoft.com/office/drawing/2014/main" id="{5400E4AD-6B69-4897-9C65-8CE622AE1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9" name="Freeform 839">
                  <a:extLst>
                    <a:ext uri="{FF2B5EF4-FFF2-40B4-BE49-F238E27FC236}">
                      <a16:creationId xmlns:a16="http://schemas.microsoft.com/office/drawing/2014/main" id="{867808DF-881F-415A-864B-5292C77CE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0" name="Freeform 840">
                  <a:extLst>
                    <a:ext uri="{FF2B5EF4-FFF2-40B4-BE49-F238E27FC236}">
                      <a16:creationId xmlns:a16="http://schemas.microsoft.com/office/drawing/2014/main" id="{C8AEA100-B6A2-4DE5-95AA-B22D1E735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1" name="Freeform 841">
                  <a:extLst>
                    <a:ext uri="{FF2B5EF4-FFF2-40B4-BE49-F238E27FC236}">
                      <a16:creationId xmlns:a16="http://schemas.microsoft.com/office/drawing/2014/main" id="{4C843FE5-F8BA-4A4D-A9A3-E2DA769C3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2" name="Freeform 842">
                  <a:extLst>
                    <a:ext uri="{FF2B5EF4-FFF2-40B4-BE49-F238E27FC236}">
                      <a16:creationId xmlns:a16="http://schemas.microsoft.com/office/drawing/2014/main" id="{D0AD532A-692A-447D-A690-E3B88D58E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3" name="Freeform 843">
                  <a:extLst>
                    <a:ext uri="{FF2B5EF4-FFF2-40B4-BE49-F238E27FC236}">
                      <a16:creationId xmlns:a16="http://schemas.microsoft.com/office/drawing/2014/main" id="{A8A36C9E-F7DD-4D09-82D5-17E38A702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4" name="Freeform 844">
                  <a:extLst>
                    <a:ext uri="{FF2B5EF4-FFF2-40B4-BE49-F238E27FC236}">
                      <a16:creationId xmlns:a16="http://schemas.microsoft.com/office/drawing/2014/main" id="{1FB5B59C-C211-4A17-9B4A-8728A20A5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5" name="Freeform 845">
                  <a:extLst>
                    <a:ext uri="{FF2B5EF4-FFF2-40B4-BE49-F238E27FC236}">
                      <a16:creationId xmlns:a16="http://schemas.microsoft.com/office/drawing/2014/main" id="{5DD5B4E7-8124-4AFF-894C-B724F9BFB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6" name="Freeform 846">
                  <a:extLst>
                    <a:ext uri="{FF2B5EF4-FFF2-40B4-BE49-F238E27FC236}">
                      <a16:creationId xmlns:a16="http://schemas.microsoft.com/office/drawing/2014/main" id="{E809681E-51FC-4230-9886-4702F8F0F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7" name="Freeform 847">
                  <a:extLst>
                    <a:ext uri="{FF2B5EF4-FFF2-40B4-BE49-F238E27FC236}">
                      <a16:creationId xmlns:a16="http://schemas.microsoft.com/office/drawing/2014/main" id="{BF4254E6-9E2B-49EB-966A-8C172235F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8" name="Freeform 848">
                  <a:extLst>
                    <a:ext uri="{FF2B5EF4-FFF2-40B4-BE49-F238E27FC236}">
                      <a16:creationId xmlns:a16="http://schemas.microsoft.com/office/drawing/2014/main" id="{36653B91-1183-43B8-977F-A707E998D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9" name="Rectangle 849">
                  <a:extLst>
                    <a:ext uri="{FF2B5EF4-FFF2-40B4-BE49-F238E27FC236}">
                      <a16:creationId xmlns:a16="http://schemas.microsoft.com/office/drawing/2014/main" id="{563647BD-AA02-419C-BF07-850B27ECC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0" name="Freeform 850">
                  <a:extLst>
                    <a:ext uri="{FF2B5EF4-FFF2-40B4-BE49-F238E27FC236}">
                      <a16:creationId xmlns:a16="http://schemas.microsoft.com/office/drawing/2014/main" id="{95AB320F-593B-4B91-8013-9748D1704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1" name="Freeform 851">
                  <a:extLst>
                    <a:ext uri="{FF2B5EF4-FFF2-40B4-BE49-F238E27FC236}">
                      <a16:creationId xmlns:a16="http://schemas.microsoft.com/office/drawing/2014/main" id="{C9331FF8-8BE1-4B19-B701-F72E22440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2" name="Freeform 852">
                  <a:extLst>
                    <a:ext uri="{FF2B5EF4-FFF2-40B4-BE49-F238E27FC236}">
                      <a16:creationId xmlns:a16="http://schemas.microsoft.com/office/drawing/2014/main" id="{5A7E3E4F-1669-4287-97F7-3136C56E1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3" name="Freeform 853">
                  <a:extLst>
                    <a:ext uri="{FF2B5EF4-FFF2-40B4-BE49-F238E27FC236}">
                      <a16:creationId xmlns:a16="http://schemas.microsoft.com/office/drawing/2014/main" id="{8B18FA84-5F9C-4F32-8AA2-086CB38C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4" name="Freeform 854">
                  <a:extLst>
                    <a:ext uri="{FF2B5EF4-FFF2-40B4-BE49-F238E27FC236}">
                      <a16:creationId xmlns:a16="http://schemas.microsoft.com/office/drawing/2014/main" id="{5845F732-6537-4D0C-B320-677BC6662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5" name="Freeform 855">
                  <a:extLst>
                    <a:ext uri="{FF2B5EF4-FFF2-40B4-BE49-F238E27FC236}">
                      <a16:creationId xmlns:a16="http://schemas.microsoft.com/office/drawing/2014/main" id="{06B0B335-99B7-42A8-AD64-A2DE576C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6" name="Freeform 856">
                  <a:extLst>
                    <a:ext uri="{FF2B5EF4-FFF2-40B4-BE49-F238E27FC236}">
                      <a16:creationId xmlns:a16="http://schemas.microsoft.com/office/drawing/2014/main" id="{CEC431D5-771E-4402-9FAC-F73A634CE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7" name="Freeform 857">
                  <a:extLst>
                    <a:ext uri="{FF2B5EF4-FFF2-40B4-BE49-F238E27FC236}">
                      <a16:creationId xmlns:a16="http://schemas.microsoft.com/office/drawing/2014/main" id="{C83999E6-E456-40FA-A7A1-5A33651A3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8" name="Freeform 858">
                  <a:extLst>
                    <a:ext uri="{FF2B5EF4-FFF2-40B4-BE49-F238E27FC236}">
                      <a16:creationId xmlns:a16="http://schemas.microsoft.com/office/drawing/2014/main" id="{D3865310-5879-4B9B-BE38-2CC5FBEF4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9" name="Freeform 859">
                  <a:extLst>
                    <a:ext uri="{FF2B5EF4-FFF2-40B4-BE49-F238E27FC236}">
                      <a16:creationId xmlns:a16="http://schemas.microsoft.com/office/drawing/2014/main" id="{8C570327-DFA3-4965-8624-37416A88E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0" name="Freeform 860">
                  <a:extLst>
                    <a:ext uri="{FF2B5EF4-FFF2-40B4-BE49-F238E27FC236}">
                      <a16:creationId xmlns:a16="http://schemas.microsoft.com/office/drawing/2014/main" id="{131FB1C4-50E1-4EAE-AF4C-F3BD611D2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1" name="Freeform 861">
                  <a:extLst>
                    <a:ext uri="{FF2B5EF4-FFF2-40B4-BE49-F238E27FC236}">
                      <a16:creationId xmlns:a16="http://schemas.microsoft.com/office/drawing/2014/main" id="{22870E61-8097-4C69-84D6-75778724B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2" name="Freeform 862">
                  <a:extLst>
                    <a:ext uri="{FF2B5EF4-FFF2-40B4-BE49-F238E27FC236}">
                      <a16:creationId xmlns:a16="http://schemas.microsoft.com/office/drawing/2014/main" id="{F443BF54-E259-49A0-8012-BB13B717C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3" name="Freeform 863">
                  <a:extLst>
                    <a:ext uri="{FF2B5EF4-FFF2-40B4-BE49-F238E27FC236}">
                      <a16:creationId xmlns:a16="http://schemas.microsoft.com/office/drawing/2014/main" id="{F0E71B14-7E07-4717-BA05-04CE62E31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4" name="Freeform 864">
                  <a:extLst>
                    <a:ext uri="{FF2B5EF4-FFF2-40B4-BE49-F238E27FC236}">
                      <a16:creationId xmlns:a16="http://schemas.microsoft.com/office/drawing/2014/main" id="{3177370F-6104-4072-AFB1-978727FD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5" name="Freeform 865">
                  <a:extLst>
                    <a:ext uri="{FF2B5EF4-FFF2-40B4-BE49-F238E27FC236}">
                      <a16:creationId xmlns:a16="http://schemas.microsoft.com/office/drawing/2014/main" id="{2CD22CCC-3368-4108-990F-E0293D99E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6" name="Freeform 866">
                  <a:extLst>
                    <a:ext uri="{FF2B5EF4-FFF2-40B4-BE49-F238E27FC236}">
                      <a16:creationId xmlns:a16="http://schemas.microsoft.com/office/drawing/2014/main" id="{E064FBCE-3435-44C1-B3E0-9B4FAF0D0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7" name="Freeform 867">
                  <a:extLst>
                    <a:ext uri="{FF2B5EF4-FFF2-40B4-BE49-F238E27FC236}">
                      <a16:creationId xmlns:a16="http://schemas.microsoft.com/office/drawing/2014/main" id="{1DEB105C-7B6C-44A3-809F-B58F1BD8E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8" name="Freeform 868">
                  <a:extLst>
                    <a:ext uri="{FF2B5EF4-FFF2-40B4-BE49-F238E27FC236}">
                      <a16:creationId xmlns:a16="http://schemas.microsoft.com/office/drawing/2014/main" id="{43404A13-CD35-47B1-B1A7-89F6E6C5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9" name="Freeform 869">
                  <a:extLst>
                    <a:ext uri="{FF2B5EF4-FFF2-40B4-BE49-F238E27FC236}">
                      <a16:creationId xmlns:a16="http://schemas.microsoft.com/office/drawing/2014/main" id="{3B1B8D79-2C9F-421D-A3FE-765DE4057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0" name="Freeform 870">
                  <a:extLst>
                    <a:ext uri="{FF2B5EF4-FFF2-40B4-BE49-F238E27FC236}">
                      <a16:creationId xmlns:a16="http://schemas.microsoft.com/office/drawing/2014/main" id="{593588C0-1F3D-40AD-849D-6C338DF63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1" name="Freeform 871">
                  <a:extLst>
                    <a:ext uri="{FF2B5EF4-FFF2-40B4-BE49-F238E27FC236}">
                      <a16:creationId xmlns:a16="http://schemas.microsoft.com/office/drawing/2014/main" id="{3B60EC63-29C2-4DFA-AA6E-8C38B2226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2" name="Freeform 872">
                  <a:extLst>
                    <a:ext uri="{FF2B5EF4-FFF2-40B4-BE49-F238E27FC236}">
                      <a16:creationId xmlns:a16="http://schemas.microsoft.com/office/drawing/2014/main" id="{56619895-CAF5-4E0F-99C1-57F25AE0C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3" name="Freeform 873">
                  <a:extLst>
                    <a:ext uri="{FF2B5EF4-FFF2-40B4-BE49-F238E27FC236}">
                      <a16:creationId xmlns:a16="http://schemas.microsoft.com/office/drawing/2014/main" id="{7AB122A7-45F9-4295-8A19-7E78DB9F7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4" name="Freeform 874">
                  <a:extLst>
                    <a:ext uri="{FF2B5EF4-FFF2-40B4-BE49-F238E27FC236}">
                      <a16:creationId xmlns:a16="http://schemas.microsoft.com/office/drawing/2014/main" id="{38EAF7F5-D6FD-4F83-A783-D18F84342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5" name="Freeform 875">
                  <a:extLst>
                    <a:ext uri="{FF2B5EF4-FFF2-40B4-BE49-F238E27FC236}">
                      <a16:creationId xmlns:a16="http://schemas.microsoft.com/office/drawing/2014/main" id="{4D641EAA-4371-4868-85C4-4B8DBE189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6" name="Freeform 876">
                  <a:extLst>
                    <a:ext uri="{FF2B5EF4-FFF2-40B4-BE49-F238E27FC236}">
                      <a16:creationId xmlns:a16="http://schemas.microsoft.com/office/drawing/2014/main" id="{136FF4DC-A8D7-428F-9EF5-126E1CB2E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7" name="Freeform 877">
                  <a:extLst>
                    <a:ext uri="{FF2B5EF4-FFF2-40B4-BE49-F238E27FC236}">
                      <a16:creationId xmlns:a16="http://schemas.microsoft.com/office/drawing/2014/main" id="{56D49161-CAFD-4DCD-83FF-5B00C0EF5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8" name="Freeform 878">
                  <a:extLst>
                    <a:ext uri="{FF2B5EF4-FFF2-40B4-BE49-F238E27FC236}">
                      <a16:creationId xmlns:a16="http://schemas.microsoft.com/office/drawing/2014/main" id="{C0347173-9534-40F6-A44E-C5DA1FC83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9" name="Freeform 879">
                  <a:extLst>
                    <a:ext uri="{FF2B5EF4-FFF2-40B4-BE49-F238E27FC236}">
                      <a16:creationId xmlns:a16="http://schemas.microsoft.com/office/drawing/2014/main" id="{C5D9A7E3-6420-4061-B42A-B428B0343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0" name="Freeform 880">
                  <a:extLst>
                    <a:ext uri="{FF2B5EF4-FFF2-40B4-BE49-F238E27FC236}">
                      <a16:creationId xmlns:a16="http://schemas.microsoft.com/office/drawing/2014/main" id="{936A513E-E3AE-40E0-AB2E-3745C8CCB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1" name="Freeform 881">
                  <a:extLst>
                    <a:ext uri="{FF2B5EF4-FFF2-40B4-BE49-F238E27FC236}">
                      <a16:creationId xmlns:a16="http://schemas.microsoft.com/office/drawing/2014/main" id="{A6CCF0B4-7A61-45ED-9958-8059E937B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2" name="Freeform 882">
                  <a:extLst>
                    <a:ext uri="{FF2B5EF4-FFF2-40B4-BE49-F238E27FC236}">
                      <a16:creationId xmlns:a16="http://schemas.microsoft.com/office/drawing/2014/main" id="{F5C01F11-5AD5-4E96-B534-A533D9325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3" name="Freeform 883">
                  <a:extLst>
                    <a:ext uri="{FF2B5EF4-FFF2-40B4-BE49-F238E27FC236}">
                      <a16:creationId xmlns:a16="http://schemas.microsoft.com/office/drawing/2014/main" id="{9B1B95EB-1817-4E13-8F8A-0218C5041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4" name="Freeform 884">
                  <a:extLst>
                    <a:ext uri="{FF2B5EF4-FFF2-40B4-BE49-F238E27FC236}">
                      <a16:creationId xmlns:a16="http://schemas.microsoft.com/office/drawing/2014/main" id="{986EE932-D6F5-4692-9B34-5A78DC339B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5" name="Freeform 885">
                  <a:extLst>
                    <a:ext uri="{FF2B5EF4-FFF2-40B4-BE49-F238E27FC236}">
                      <a16:creationId xmlns:a16="http://schemas.microsoft.com/office/drawing/2014/main" id="{ADB1AD58-E3CA-42E1-A7BA-94061F526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6" name="Freeform 886">
                  <a:extLst>
                    <a:ext uri="{FF2B5EF4-FFF2-40B4-BE49-F238E27FC236}">
                      <a16:creationId xmlns:a16="http://schemas.microsoft.com/office/drawing/2014/main" id="{58C221F5-A2C6-464C-9926-3F0BEDE2C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7" name="Freeform 887">
                  <a:extLst>
                    <a:ext uri="{FF2B5EF4-FFF2-40B4-BE49-F238E27FC236}">
                      <a16:creationId xmlns:a16="http://schemas.microsoft.com/office/drawing/2014/main" id="{0E806E5B-70E8-49A3-A772-7449F9D65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8" name="Freeform 888">
                  <a:extLst>
                    <a:ext uri="{FF2B5EF4-FFF2-40B4-BE49-F238E27FC236}">
                      <a16:creationId xmlns:a16="http://schemas.microsoft.com/office/drawing/2014/main" id="{A294E3BD-EBA4-41F4-86AD-F08C425FE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9" name="Freeform 889">
                  <a:extLst>
                    <a:ext uri="{FF2B5EF4-FFF2-40B4-BE49-F238E27FC236}">
                      <a16:creationId xmlns:a16="http://schemas.microsoft.com/office/drawing/2014/main" id="{053D2120-58F7-428A-8140-35EC9880D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0" name="Freeform 890">
                  <a:extLst>
                    <a:ext uri="{FF2B5EF4-FFF2-40B4-BE49-F238E27FC236}">
                      <a16:creationId xmlns:a16="http://schemas.microsoft.com/office/drawing/2014/main" id="{0D0ACC36-7A96-41EA-926C-D640B4A0E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1" name="Freeform 891">
                  <a:extLst>
                    <a:ext uri="{FF2B5EF4-FFF2-40B4-BE49-F238E27FC236}">
                      <a16:creationId xmlns:a16="http://schemas.microsoft.com/office/drawing/2014/main" id="{601E554C-F943-48F6-90CE-9EC1670B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2" name="Freeform 892">
                  <a:extLst>
                    <a:ext uri="{FF2B5EF4-FFF2-40B4-BE49-F238E27FC236}">
                      <a16:creationId xmlns:a16="http://schemas.microsoft.com/office/drawing/2014/main" id="{893E3CFC-8C0F-4724-86C7-A19BAE038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3" name="Freeform 893">
                  <a:extLst>
                    <a:ext uri="{FF2B5EF4-FFF2-40B4-BE49-F238E27FC236}">
                      <a16:creationId xmlns:a16="http://schemas.microsoft.com/office/drawing/2014/main" id="{A557A8F3-7569-4500-8C91-884E5F299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4" name="Freeform 894">
                  <a:extLst>
                    <a:ext uri="{FF2B5EF4-FFF2-40B4-BE49-F238E27FC236}">
                      <a16:creationId xmlns:a16="http://schemas.microsoft.com/office/drawing/2014/main" id="{A9AEFF61-71CE-4D27-B13F-61B32F7C8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5" name="Freeform 895">
                  <a:extLst>
                    <a:ext uri="{FF2B5EF4-FFF2-40B4-BE49-F238E27FC236}">
                      <a16:creationId xmlns:a16="http://schemas.microsoft.com/office/drawing/2014/main" id="{E0D68464-68A0-4D64-B083-7E1C38F66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6" name="Freeform 896">
                  <a:extLst>
                    <a:ext uri="{FF2B5EF4-FFF2-40B4-BE49-F238E27FC236}">
                      <a16:creationId xmlns:a16="http://schemas.microsoft.com/office/drawing/2014/main" id="{80A1C764-59D1-4753-B50B-8AF48019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7" name="Freeform 897">
                  <a:extLst>
                    <a:ext uri="{FF2B5EF4-FFF2-40B4-BE49-F238E27FC236}">
                      <a16:creationId xmlns:a16="http://schemas.microsoft.com/office/drawing/2014/main" id="{4EE2CE2B-2C71-4EE7-8EBD-37A505B8D2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8" name="Freeform 898">
                  <a:extLst>
                    <a:ext uri="{FF2B5EF4-FFF2-40B4-BE49-F238E27FC236}">
                      <a16:creationId xmlns:a16="http://schemas.microsoft.com/office/drawing/2014/main" id="{11ADF239-5961-427B-9C94-9C87B1F3E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9" name="Freeform 899">
                  <a:extLst>
                    <a:ext uri="{FF2B5EF4-FFF2-40B4-BE49-F238E27FC236}">
                      <a16:creationId xmlns:a16="http://schemas.microsoft.com/office/drawing/2014/main" id="{2142C034-9732-41CF-8EC9-637922A00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0" name="Freeform 900">
                  <a:extLst>
                    <a:ext uri="{FF2B5EF4-FFF2-40B4-BE49-F238E27FC236}">
                      <a16:creationId xmlns:a16="http://schemas.microsoft.com/office/drawing/2014/main" id="{8A8CD8B0-E769-4D86-885C-7D625E811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1" name="Freeform 901">
                  <a:extLst>
                    <a:ext uri="{FF2B5EF4-FFF2-40B4-BE49-F238E27FC236}">
                      <a16:creationId xmlns:a16="http://schemas.microsoft.com/office/drawing/2014/main" id="{2A2B0D43-4132-445B-B6BD-B78B13AF7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2" name="Freeform 902">
                  <a:extLst>
                    <a:ext uri="{FF2B5EF4-FFF2-40B4-BE49-F238E27FC236}">
                      <a16:creationId xmlns:a16="http://schemas.microsoft.com/office/drawing/2014/main" id="{C8AAA5FE-C069-4C21-801F-6A9EFEDC4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3" name="Freeform 903">
                  <a:extLst>
                    <a:ext uri="{FF2B5EF4-FFF2-40B4-BE49-F238E27FC236}">
                      <a16:creationId xmlns:a16="http://schemas.microsoft.com/office/drawing/2014/main" id="{2B62D93A-57AF-4742-BB55-C752827A5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4" name="Freeform 904">
                  <a:extLst>
                    <a:ext uri="{FF2B5EF4-FFF2-40B4-BE49-F238E27FC236}">
                      <a16:creationId xmlns:a16="http://schemas.microsoft.com/office/drawing/2014/main" id="{28AB4ABF-BB0D-48E4-96AF-8FBCFDBCF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5" name="Freeform 905">
                  <a:extLst>
                    <a:ext uri="{FF2B5EF4-FFF2-40B4-BE49-F238E27FC236}">
                      <a16:creationId xmlns:a16="http://schemas.microsoft.com/office/drawing/2014/main" id="{D0CF058D-CCBA-4CC1-B52F-91EEF16D3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6" name="Freeform 906">
                  <a:extLst>
                    <a:ext uri="{FF2B5EF4-FFF2-40B4-BE49-F238E27FC236}">
                      <a16:creationId xmlns:a16="http://schemas.microsoft.com/office/drawing/2014/main" id="{75E53436-2E0A-479E-A4B2-2BF75D287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7" name="Freeform 907">
                  <a:extLst>
                    <a:ext uri="{FF2B5EF4-FFF2-40B4-BE49-F238E27FC236}">
                      <a16:creationId xmlns:a16="http://schemas.microsoft.com/office/drawing/2014/main" id="{0EF3E49A-700E-4313-ADD5-39F71B599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8" name="Freeform 908">
                  <a:extLst>
                    <a:ext uri="{FF2B5EF4-FFF2-40B4-BE49-F238E27FC236}">
                      <a16:creationId xmlns:a16="http://schemas.microsoft.com/office/drawing/2014/main" id="{CFAEEC91-DE28-4326-953C-3549C5911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9" name="Freeform 909">
                  <a:extLst>
                    <a:ext uri="{FF2B5EF4-FFF2-40B4-BE49-F238E27FC236}">
                      <a16:creationId xmlns:a16="http://schemas.microsoft.com/office/drawing/2014/main" id="{F1F1F512-AEE7-466A-A7DC-7485E1F23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0" name="Freeform 910">
                  <a:extLst>
                    <a:ext uri="{FF2B5EF4-FFF2-40B4-BE49-F238E27FC236}">
                      <a16:creationId xmlns:a16="http://schemas.microsoft.com/office/drawing/2014/main" id="{9FBAACDB-6BEB-4617-BCE7-8349A9EC8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1" name="Freeform 911">
                  <a:extLst>
                    <a:ext uri="{FF2B5EF4-FFF2-40B4-BE49-F238E27FC236}">
                      <a16:creationId xmlns:a16="http://schemas.microsoft.com/office/drawing/2014/main" id="{FC036D25-8A21-4FA6-9923-E915EFCE2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2" name="Freeform 912">
                  <a:extLst>
                    <a:ext uri="{FF2B5EF4-FFF2-40B4-BE49-F238E27FC236}">
                      <a16:creationId xmlns:a16="http://schemas.microsoft.com/office/drawing/2014/main" id="{06BF0A13-A910-494F-8061-7F288186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3" name="Freeform 913">
                  <a:extLst>
                    <a:ext uri="{FF2B5EF4-FFF2-40B4-BE49-F238E27FC236}">
                      <a16:creationId xmlns:a16="http://schemas.microsoft.com/office/drawing/2014/main" id="{FF016400-692E-4B30-9925-63798C805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4" name="Freeform 914">
                  <a:extLst>
                    <a:ext uri="{FF2B5EF4-FFF2-40B4-BE49-F238E27FC236}">
                      <a16:creationId xmlns:a16="http://schemas.microsoft.com/office/drawing/2014/main" id="{0702D397-07E2-44C8-9766-E842692BF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5" name="Freeform 915">
                  <a:extLst>
                    <a:ext uri="{FF2B5EF4-FFF2-40B4-BE49-F238E27FC236}">
                      <a16:creationId xmlns:a16="http://schemas.microsoft.com/office/drawing/2014/main" id="{3700CE13-F855-44A2-BBC1-9FDFD042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6" name="Freeform 916">
                  <a:extLst>
                    <a:ext uri="{FF2B5EF4-FFF2-40B4-BE49-F238E27FC236}">
                      <a16:creationId xmlns:a16="http://schemas.microsoft.com/office/drawing/2014/main" id="{0B4CA12E-451C-42AC-B719-105025FD8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7" name="Freeform 917">
                  <a:extLst>
                    <a:ext uri="{FF2B5EF4-FFF2-40B4-BE49-F238E27FC236}">
                      <a16:creationId xmlns:a16="http://schemas.microsoft.com/office/drawing/2014/main" id="{B88F4A84-90E5-4921-AA02-492A09154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8" name="Freeform 918">
                  <a:extLst>
                    <a:ext uri="{FF2B5EF4-FFF2-40B4-BE49-F238E27FC236}">
                      <a16:creationId xmlns:a16="http://schemas.microsoft.com/office/drawing/2014/main" id="{1344CEF6-889A-4FF8-9C10-2E105DBE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9" name="Freeform 919">
                  <a:extLst>
                    <a:ext uri="{FF2B5EF4-FFF2-40B4-BE49-F238E27FC236}">
                      <a16:creationId xmlns:a16="http://schemas.microsoft.com/office/drawing/2014/main" id="{95C51B64-3024-4E1B-B02C-1796F00FDE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0" name="Freeform 920">
                  <a:extLst>
                    <a:ext uri="{FF2B5EF4-FFF2-40B4-BE49-F238E27FC236}">
                      <a16:creationId xmlns:a16="http://schemas.microsoft.com/office/drawing/2014/main" id="{0342B6C9-B743-4F20-9796-D85908EDE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1" name="Freeform 921">
                  <a:extLst>
                    <a:ext uri="{FF2B5EF4-FFF2-40B4-BE49-F238E27FC236}">
                      <a16:creationId xmlns:a16="http://schemas.microsoft.com/office/drawing/2014/main" id="{1DC6D3BE-369A-4679-83EE-1BBE2C817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2" name="Freeform 922">
                  <a:extLst>
                    <a:ext uri="{FF2B5EF4-FFF2-40B4-BE49-F238E27FC236}">
                      <a16:creationId xmlns:a16="http://schemas.microsoft.com/office/drawing/2014/main" id="{545359CF-EC45-421E-A1A4-098972B16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3" name="Freeform 923">
                  <a:extLst>
                    <a:ext uri="{FF2B5EF4-FFF2-40B4-BE49-F238E27FC236}">
                      <a16:creationId xmlns:a16="http://schemas.microsoft.com/office/drawing/2014/main" id="{A7031EDF-E08F-4DD6-A461-42CB40979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4" name="Freeform 924">
                  <a:extLst>
                    <a:ext uri="{FF2B5EF4-FFF2-40B4-BE49-F238E27FC236}">
                      <a16:creationId xmlns:a16="http://schemas.microsoft.com/office/drawing/2014/main" id="{D9B56307-C8CA-4D93-96A5-B5809C17B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5" name="Freeform 925">
                  <a:extLst>
                    <a:ext uri="{FF2B5EF4-FFF2-40B4-BE49-F238E27FC236}">
                      <a16:creationId xmlns:a16="http://schemas.microsoft.com/office/drawing/2014/main" id="{82BA64B4-CF6B-490F-95FC-1B3F6A02A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6" name="Freeform 926">
                  <a:extLst>
                    <a:ext uri="{FF2B5EF4-FFF2-40B4-BE49-F238E27FC236}">
                      <a16:creationId xmlns:a16="http://schemas.microsoft.com/office/drawing/2014/main" id="{7A695DDC-E8C9-4E7F-9057-8DDC88F8C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7" name="Freeform 927">
                  <a:extLst>
                    <a:ext uri="{FF2B5EF4-FFF2-40B4-BE49-F238E27FC236}">
                      <a16:creationId xmlns:a16="http://schemas.microsoft.com/office/drawing/2014/main" id="{1C6C4293-B0C0-4D4C-B659-F80D1C84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8" name="Freeform 928">
                  <a:extLst>
                    <a:ext uri="{FF2B5EF4-FFF2-40B4-BE49-F238E27FC236}">
                      <a16:creationId xmlns:a16="http://schemas.microsoft.com/office/drawing/2014/main" id="{7DE7C9B9-DA72-4C01-B5BF-2632E3CFE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9" name="Freeform 929">
                  <a:extLst>
                    <a:ext uri="{FF2B5EF4-FFF2-40B4-BE49-F238E27FC236}">
                      <a16:creationId xmlns:a16="http://schemas.microsoft.com/office/drawing/2014/main" id="{54C628CD-8736-4720-AF15-D08134BCD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0" name="Freeform 930">
                  <a:extLst>
                    <a:ext uri="{FF2B5EF4-FFF2-40B4-BE49-F238E27FC236}">
                      <a16:creationId xmlns:a16="http://schemas.microsoft.com/office/drawing/2014/main" id="{165AC941-81D7-4F4A-B72D-A2BD38F37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1" name="Freeform 931">
                  <a:extLst>
                    <a:ext uri="{FF2B5EF4-FFF2-40B4-BE49-F238E27FC236}">
                      <a16:creationId xmlns:a16="http://schemas.microsoft.com/office/drawing/2014/main" id="{6BF0D6B7-1F60-4209-9854-592A32908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2" name="Freeform 932">
                  <a:extLst>
                    <a:ext uri="{FF2B5EF4-FFF2-40B4-BE49-F238E27FC236}">
                      <a16:creationId xmlns:a16="http://schemas.microsoft.com/office/drawing/2014/main" id="{A22EAAF6-3BB6-4E75-96EF-CC082B87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3" name="Freeform 933">
                  <a:extLst>
                    <a:ext uri="{FF2B5EF4-FFF2-40B4-BE49-F238E27FC236}">
                      <a16:creationId xmlns:a16="http://schemas.microsoft.com/office/drawing/2014/main" id="{2DEE210B-EBC1-42A6-A06D-B5A46C6B8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4" name="Freeform 934">
                  <a:extLst>
                    <a:ext uri="{FF2B5EF4-FFF2-40B4-BE49-F238E27FC236}">
                      <a16:creationId xmlns:a16="http://schemas.microsoft.com/office/drawing/2014/main" id="{FAEF4CDD-72F9-42BB-BA6B-E93B87E7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5" name="Freeform 935">
                  <a:extLst>
                    <a:ext uri="{FF2B5EF4-FFF2-40B4-BE49-F238E27FC236}">
                      <a16:creationId xmlns:a16="http://schemas.microsoft.com/office/drawing/2014/main" id="{373589D9-8C5C-4E29-B0D4-2F32F8BD7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6" name="Freeform 936">
                  <a:extLst>
                    <a:ext uri="{FF2B5EF4-FFF2-40B4-BE49-F238E27FC236}">
                      <a16:creationId xmlns:a16="http://schemas.microsoft.com/office/drawing/2014/main" id="{BFB27DCC-5900-4F76-8BF5-7C838518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7" name="Freeform 937">
                  <a:extLst>
                    <a:ext uri="{FF2B5EF4-FFF2-40B4-BE49-F238E27FC236}">
                      <a16:creationId xmlns:a16="http://schemas.microsoft.com/office/drawing/2014/main" id="{ABCA7F66-7EA0-4CF0-8354-5C5057729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8" name="Freeform 938">
                  <a:extLst>
                    <a:ext uri="{FF2B5EF4-FFF2-40B4-BE49-F238E27FC236}">
                      <a16:creationId xmlns:a16="http://schemas.microsoft.com/office/drawing/2014/main" id="{A81DB2B9-9105-4709-B1A7-702E63BD5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9" name="Freeform 939">
                  <a:extLst>
                    <a:ext uri="{FF2B5EF4-FFF2-40B4-BE49-F238E27FC236}">
                      <a16:creationId xmlns:a16="http://schemas.microsoft.com/office/drawing/2014/main" id="{D86AF92E-6BB4-41EB-9BDC-FBC2AC78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0" name="Freeform 940">
                  <a:extLst>
                    <a:ext uri="{FF2B5EF4-FFF2-40B4-BE49-F238E27FC236}">
                      <a16:creationId xmlns:a16="http://schemas.microsoft.com/office/drawing/2014/main" id="{8E22C302-E116-49FE-9D5C-05CDC672A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1" name="Freeform 941">
                  <a:extLst>
                    <a:ext uri="{FF2B5EF4-FFF2-40B4-BE49-F238E27FC236}">
                      <a16:creationId xmlns:a16="http://schemas.microsoft.com/office/drawing/2014/main" id="{34D94BBF-0214-4395-B055-43DB285F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2" name="Freeform 942">
                  <a:extLst>
                    <a:ext uri="{FF2B5EF4-FFF2-40B4-BE49-F238E27FC236}">
                      <a16:creationId xmlns:a16="http://schemas.microsoft.com/office/drawing/2014/main" id="{A7D7526C-6739-4C89-B6CA-BCB46E08F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3" name="Freeform 943">
                  <a:extLst>
                    <a:ext uri="{FF2B5EF4-FFF2-40B4-BE49-F238E27FC236}">
                      <a16:creationId xmlns:a16="http://schemas.microsoft.com/office/drawing/2014/main" id="{99778B61-BF1E-449A-B261-30FB6EB1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4" name="Freeform 944">
                  <a:extLst>
                    <a:ext uri="{FF2B5EF4-FFF2-40B4-BE49-F238E27FC236}">
                      <a16:creationId xmlns:a16="http://schemas.microsoft.com/office/drawing/2014/main" id="{741DBD0F-65D6-4CAA-A7FD-1AE5EC06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5" name="Freeform 945">
                  <a:extLst>
                    <a:ext uri="{FF2B5EF4-FFF2-40B4-BE49-F238E27FC236}">
                      <a16:creationId xmlns:a16="http://schemas.microsoft.com/office/drawing/2014/main" id="{BCC0FCE7-A5E7-410F-B13C-A49E654AA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6" name="Freeform 946">
                  <a:extLst>
                    <a:ext uri="{FF2B5EF4-FFF2-40B4-BE49-F238E27FC236}">
                      <a16:creationId xmlns:a16="http://schemas.microsoft.com/office/drawing/2014/main" id="{D5B065EE-3FBB-41C9-8EFD-59E92D38D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7" name="Freeform 947">
                  <a:extLst>
                    <a:ext uri="{FF2B5EF4-FFF2-40B4-BE49-F238E27FC236}">
                      <a16:creationId xmlns:a16="http://schemas.microsoft.com/office/drawing/2014/main" id="{52230F25-C8BA-473B-861F-F90BDDD3C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8" name="Freeform 948">
                  <a:extLst>
                    <a:ext uri="{FF2B5EF4-FFF2-40B4-BE49-F238E27FC236}">
                      <a16:creationId xmlns:a16="http://schemas.microsoft.com/office/drawing/2014/main" id="{4D329443-C4DD-413A-AEC1-24225BC4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9" name="Freeform 949">
                  <a:extLst>
                    <a:ext uri="{FF2B5EF4-FFF2-40B4-BE49-F238E27FC236}">
                      <a16:creationId xmlns:a16="http://schemas.microsoft.com/office/drawing/2014/main" id="{D60E21B8-87C3-44DF-8EAF-973BB208F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0" name="Freeform 950">
                  <a:extLst>
                    <a:ext uri="{FF2B5EF4-FFF2-40B4-BE49-F238E27FC236}">
                      <a16:creationId xmlns:a16="http://schemas.microsoft.com/office/drawing/2014/main" id="{E26CA530-0514-421B-A98E-AA5C09DE7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1" name="Freeform 951">
                  <a:extLst>
                    <a:ext uri="{FF2B5EF4-FFF2-40B4-BE49-F238E27FC236}">
                      <a16:creationId xmlns:a16="http://schemas.microsoft.com/office/drawing/2014/main" id="{0E7E45CB-A153-409C-BE6A-81E87E252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2" name="Freeform 952">
                  <a:extLst>
                    <a:ext uri="{FF2B5EF4-FFF2-40B4-BE49-F238E27FC236}">
                      <a16:creationId xmlns:a16="http://schemas.microsoft.com/office/drawing/2014/main" id="{448F8405-C2F1-4EAD-ADBD-10BB7FA23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3" name="Freeform 953">
                  <a:extLst>
                    <a:ext uri="{FF2B5EF4-FFF2-40B4-BE49-F238E27FC236}">
                      <a16:creationId xmlns:a16="http://schemas.microsoft.com/office/drawing/2014/main" id="{38444EEC-03F3-4CA8-B88C-0DF149EA3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4" name="Freeform 954">
                  <a:extLst>
                    <a:ext uri="{FF2B5EF4-FFF2-40B4-BE49-F238E27FC236}">
                      <a16:creationId xmlns:a16="http://schemas.microsoft.com/office/drawing/2014/main" id="{1ECA4049-933C-424D-B01F-ABCD377E4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5" name="Freeform 955">
                  <a:extLst>
                    <a:ext uri="{FF2B5EF4-FFF2-40B4-BE49-F238E27FC236}">
                      <a16:creationId xmlns:a16="http://schemas.microsoft.com/office/drawing/2014/main" id="{AB79D63F-7DD9-4351-B73D-6F0F3D6B1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6" name="Freeform 956">
                  <a:extLst>
                    <a:ext uri="{FF2B5EF4-FFF2-40B4-BE49-F238E27FC236}">
                      <a16:creationId xmlns:a16="http://schemas.microsoft.com/office/drawing/2014/main" id="{67B8E730-1CD6-40D5-A628-924C58ED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7" name="Freeform 957">
                  <a:extLst>
                    <a:ext uri="{FF2B5EF4-FFF2-40B4-BE49-F238E27FC236}">
                      <a16:creationId xmlns:a16="http://schemas.microsoft.com/office/drawing/2014/main" id="{55ABD736-D14E-4050-B2D0-F58490B54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8" name="Freeform 958">
                  <a:extLst>
                    <a:ext uri="{FF2B5EF4-FFF2-40B4-BE49-F238E27FC236}">
                      <a16:creationId xmlns:a16="http://schemas.microsoft.com/office/drawing/2014/main" id="{2EC39EF2-9D38-4EAC-9601-6C218579E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9" name="Freeform 959">
                  <a:extLst>
                    <a:ext uri="{FF2B5EF4-FFF2-40B4-BE49-F238E27FC236}">
                      <a16:creationId xmlns:a16="http://schemas.microsoft.com/office/drawing/2014/main" id="{5CA90F2A-F77A-41BD-9232-881E67BCB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0" name="Freeform 960">
                  <a:extLst>
                    <a:ext uri="{FF2B5EF4-FFF2-40B4-BE49-F238E27FC236}">
                      <a16:creationId xmlns:a16="http://schemas.microsoft.com/office/drawing/2014/main" id="{8303AB57-89EB-4916-BC65-1585FFE57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1" name="Freeform 961">
                  <a:extLst>
                    <a:ext uri="{FF2B5EF4-FFF2-40B4-BE49-F238E27FC236}">
                      <a16:creationId xmlns:a16="http://schemas.microsoft.com/office/drawing/2014/main" id="{9C8273BC-D319-4D42-B027-AC21C9E03F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2" name="Freeform 962">
                  <a:extLst>
                    <a:ext uri="{FF2B5EF4-FFF2-40B4-BE49-F238E27FC236}">
                      <a16:creationId xmlns:a16="http://schemas.microsoft.com/office/drawing/2014/main" id="{C22CD425-66AF-4160-9BFA-BCBD43F98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3" name="Freeform 963">
                  <a:extLst>
                    <a:ext uri="{FF2B5EF4-FFF2-40B4-BE49-F238E27FC236}">
                      <a16:creationId xmlns:a16="http://schemas.microsoft.com/office/drawing/2014/main" id="{DCC47DAA-7669-425D-9B8A-E7AF745EC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4" name="Freeform 964">
                  <a:extLst>
                    <a:ext uri="{FF2B5EF4-FFF2-40B4-BE49-F238E27FC236}">
                      <a16:creationId xmlns:a16="http://schemas.microsoft.com/office/drawing/2014/main" id="{BB87CD66-825A-49CB-83B5-C1471C3BF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5" name="Freeform 965">
                  <a:extLst>
                    <a:ext uri="{FF2B5EF4-FFF2-40B4-BE49-F238E27FC236}">
                      <a16:creationId xmlns:a16="http://schemas.microsoft.com/office/drawing/2014/main" id="{AAA29AB9-5790-4BFB-A309-529E13064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6" name="Freeform 966">
                  <a:extLst>
                    <a:ext uri="{FF2B5EF4-FFF2-40B4-BE49-F238E27FC236}">
                      <a16:creationId xmlns:a16="http://schemas.microsoft.com/office/drawing/2014/main" id="{77739873-5F22-4A46-975B-588D40B4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7" name="Freeform 967">
                  <a:extLst>
                    <a:ext uri="{FF2B5EF4-FFF2-40B4-BE49-F238E27FC236}">
                      <a16:creationId xmlns:a16="http://schemas.microsoft.com/office/drawing/2014/main" id="{74AA5928-A16B-4D23-8626-2E1614500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8" name="Freeform 968">
                  <a:extLst>
                    <a:ext uri="{FF2B5EF4-FFF2-40B4-BE49-F238E27FC236}">
                      <a16:creationId xmlns:a16="http://schemas.microsoft.com/office/drawing/2014/main" id="{C6A2566D-B213-4639-ABB7-2A73F0C29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9" name="Freeform 969">
                  <a:extLst>
                    <a:ext uri="{FF2B5EF4-FFF2-40B4-BE49-F238E27FC236}">
                      <a16:creationId xmlns:a16="http://schemas.microsoft.com/office/drawing/2014/main" id="{D2350E8A-B863-42AF-91FD-CE206AC6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0" name="Freeform 970">
                  <a:extLst>
                    <a:ext uri="{FF2B5EF4-FFF2-40B4-BE49-F238E27FC236}">
                      <a16:creationId xmlns:a16="http://schemas.microsoft.com/office/drawing/2014/main" id="{E11C37CF-B18B-4E25-A358-F2C811D1D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1" name="Freeform 971">
                  <a:extLst>
                    <a:ext uri="{FF2B5EF4-FFF2-40B4-BE49-F238E27FC236}">
                      <a16:creationId xmlns:a16="http://schemas.microsoft.com/office/drawing/2014/main" id="{B762BFF9-D628-4127-9ABB-FE56FFC7C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2" name="Freeform 972">
                  <a:extLst>
                    <a:ext uri="{FF2B5EF4-FFF2-40B4-BE49-F238E27FC236}">
                      <a16:creationId xmlns:a16="http://schemas.microsoft.com/office/drawing/2014/main" id="{15880E54-2D76-44BB-A8F8-53A83E24D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3" name="Freeform 973">
                  <a:extLst>
                    <a:ext uri="{FF2B5EF4-FFF2-40B4-BE49-F238E27FC236}">
                      <a16:creationId xmlns:a16="http://schemas.microsoft.com/office/drawing/2014/main" id="{C42F98C8-12A6-43D8-931A-2CD856280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4" name="Freeform 974">
                  <a:extLst>
                    <a:ext uri="{FF2B5EF4-FFF2-40B4-BE49-F238E27FC236}">
                      <a16:creationId xmlns:a16="http://schemas.microsoft.com/office/drawing/2014/main" id="{BCD7792E-F922-4449-9B8B-57225EB5D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5" name="Freeform 975">
                  <a:extLst>
                    <a:ext uri="{FF2B5EF4-FFF2-40B4-BE49-F238E27FC236}">
                      <a16:creationId xmlns:a16="http://schemas.microsoft.com/office/drawing/2014/main" id="{A2405C38-FE45-4D4A-86CB-D32C32CA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6" name="Freeform 976">
                  <a:extLst>
                    <a:ext uri="{FF2B5EF4-FFF2-40B4-BE49-F238E27FC236}">
                      <a16:creationId xmlns:a16="http://schemas.microsoft.com/office/drawing/2014/main" id="{3A154955-90EA-4B91-828E-D94C2E46C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7" name="Freeform 977">
                  <a:extLst>
                    <a:ext uri="{FF2B5EF4-FFF2-40B4-BE49-F238E27FC236}">
                      <a16:creationId xmlns:a16="http://schemas.microsoft.com/office/drawing/2014/main" id="{758C9424-9FDC-4064-B1A2-BE67B2ACD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8" name="Freeform 978">
                  <a:extLst>
                    <a:ext uri="{FF2B5EF4-FFF2-40B4-BE49-F238E27FC236}">
                      <a16:creationId xmlns:a16="http://schemas.microsoft.com/office/drawing/2014/main" id="{0FC317B4-363C-432A-9AB0-41EEB9526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9" name="Freeform 979">
                  <a:extLst>
                    <a:ext uri="{FF2B5EF4-FFF2-40B4-BE49-F238E27FC236}">
                      <a16:creationId xmlns:a16="http://schemas.microsoft.com/office/drawing/2014/main" id="{10BB27D3-E1DD-4750-BE15-A5929203A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0" name="Rectangle 980">
                  <a:extLst>
                    <a:ext uri="{FF2B5EF4-FFF2-40B4-BE49-F238E27FC236}">
                      <a16:creationId xmlns:a16="http://schemas.microsoft.com/office/drawing/2014/main" id="{1E01285A-B222-4D9E-9B19-D7FB2875CA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1" name="Freeform 981">
                  <a:extLst>
                    <a:ext uri="{FF2B5EF4-FFF2-40B4-BE49-F238E27FC236}">
                      <a16:creationId xmlns:a16="http://schemas.microsoft.com/office/drawing/2014/main" id="{9C1A5F98-E990-4C16-B6B0-A127C469A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2" name="Freeform 982">
                  <a:extLst>
                    <a:ext uri="{FF2B5EF4-FFF2-40B4-BE49-F238E27FC236}">
                      <a16:creationId xmlns:a16="http://schemas.microsoft.com/office/drawing/2014/main" id="{936B0059-9852-4289-B753-873050491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3" name="Freeform 983">
                  <a:extLst>
                    <a:ext uri="{FF2B5EF4-FFF2-40B4-BE49-F238E27FC236}">
                      <a16:creationId xmlns:a16="http://schemas.microsoft.com/office/drawing/2014/main" id="{B7613528-A269-47CA-B325-2A61218DA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4" name="Freeform 984">
                  <a:extLst>
                    <a:ext uri="{FF2B5EF4-FFF2-40B4-BE49-F238E27FC236}">
                      <a16:creationId xmlns:a16="http://schemas.microsoft.com/office/drawing/2014/main" id="{C252FDB7-08B1-44E4-9411-DBBEB9598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5" name="Freeform 985">
                  <a:extLst>
                    <a:ext uri="{FF2B5EF4-FFF2-40B4-BE49-F238E27FC236}">
                      <a16:creationId xmlns:a16="http://schemas.microsoft.com/office/drawing/2014/main" id="{AEE5E3CB-D33A-4111-8591-38E6CB680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6" name="Freeform 986">
                  <a:extLst>
                    <a:ext uri="{FF2B5EF4-FFF2-40B4-BE49-F238E27FC236}">
                      <a16:creationId xmlns:a16="http://schemas.microsoft.com/office/drawing/2014/main" id="{63FB40A4-F8E7-4D21-814A-C153BC65D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7" name="Freeform 987">
                  <a:extLst>
                    <a:ext uri="{FF2B5EF4-FFF2-40B4-BE49-F238E27FC236}">
                      <a16:creationId xmlns:a16="http://schemas.microsoft.com/office/drawing/2014/main" id="{1945763F-379A-41E2-9C37-F0FD62BB9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8" name="Freeform 988">
                  <a:extLst>
                    <a:ext uri="{FF2B5EF4-FFF2-40B4-BE49-F238E27FC236}">
                      <a16:creationId xmlns:a16="http://schemas.microsoft.com/office/drawing/2014/main" id="{53614B68-71F0-4F4E-AA6C-2D0E8B27F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9" name="Freeform 989">
                  <a:extLst>
                    <a:ext uri="{FF2B5EF4-FFF2-40B4-BE49-F238E27FC236}">
                      <a16:creationId xmlns:a16="http://schemas.microsoft.com/office/drawing/2014/main" id="{049373A3-6017-4D93-BF78-BDDA38B5E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0" name="Freeform 990">
                  <a:extLst>
                    <a:ext uri="{FF2B5EF4-FFF2-40B4-BE49-F238E27FC236}">
                      <a16:creationId xmlns:a16="http://schemas.microsoft.com/office/drawing/2014/main" id="{FC5BC012-89C4-4A36-BDBC-5B121DE2D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1" name="Freeform 991">
                  <a:extLst>
                    <a:ext uri="{FF2B5EF4-FFF2-40B4-BE49-F238E27FC236}">
                      <a16:creationId xmlns:a16="http://schemas.microsoft.com/office/drawing/2014/main" id="{0B183C66-6BFB-4105-BB4B-3D7CD4723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2" name="Freeform 992">
                  <a:extLst>
                    <a:ext uri="{FF2B5EF4-FFF2-40B4-BE49-F238E27FC236}">
                      <a16:creationId xmlns:a16="http://schemas.microsoft.com/office/drawing/2014/main" id="{AE6438CE-5766-456C-A9D2-76F781C12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3" name="Freeform 993">
                  <a:extLst>
                    <a:ext uri="{FF2B5EF4-FFF2-40B4-BE49-F238E27FC236}">
                      <a16:creationId xmlns:a16="http://schemas.microsoft.com/office/drawing/2014/main" id="{ED835DC1-C076-4A81-9698-45331201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4" name="Freeform 994">
                  <a:extLst>
                    <a:ext uri="{FF2B5EF4-FFF2-40B4-BE49-F238E27FC236}">
                      <a16:creationId xmlns:a16="http://schemas.microsoft.com/office/drawing/2014/main" id="{7EF6772A-0E33-447A-A105-D582AFFB6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5" name="Freeform 995">
                  <a:extLst>
                    <a:ext uri="{FF2B5EF4-FFF2-40B4-BE49-F238E27FC236}">
                      <a16:creationId xmlns:a16="http://schemas.microsoft.com/office/drawing/2014/main" id="{2032859E-FE95-480D-A945-EC7AD8621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6" name="Freeform 996">
                  <a:extLst>
                    <a:ext uri="{FF2B5EF4-FFF2-40B4-BE49-F238E27FC236}">
                      <a16:creationId xmlns:a16="http://schemas.microsoft.com/office/drawing/2014/main" id="{9980AE86-0506-4FAC-9747-7C200C23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7" name="Freeform 997">
                  <a:extLst>
                    <a:ext uri="{FF2B5EF4-FFF2-40B4-BE49-F238E27FC236}">
                      <a16:creationId xmlns:a16="http://schemas.microsoft.com/office/drawing/2014/main" id="{492BD9F4-FE0D-4BE5-976D-E00698ED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8" name="Freeform 998">
                  <a:extLst>
                    <a:ext uri="{FF2B5EF4-FFF2-40B4-BE49-F238E27FC236}">
                      <a16:creationId xmlns:a16="http://schemas.microsoft.com/office/drawing/2014/main" id="{BC5C23BA-DF01-4754-AD34-37C809A22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9" name="Freeform 999">
                  <a:extLst>
                    <a:ext uri="{FF2B5EF4-FFF2-40B4-BE49-F238E27FC236}">
                      <a16:creationId xmlns:a16="http://schemas.microsoft.com/office/drawing/2014/main" id="{A449A566-2612-42A7-AF1C-B938D767F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0" name="Freeform 1000">
                  <a:extLst>
                    <a:ext uri="{FF2B5EF4-FFF2-40B4-BE49-F238E27FC236}">
                      <a16:creationId xmlns:a16="http://schemas.microsoft.com/office/drawing/2014/main" id="{F300718D-5256-444E-8DCA-E1EE3D624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1" name="Freeform 1001">
                  <a:extLst>
                    <a:ext uri="{FF2B5EF4-FFF2-40B4-BE49-F238E27FC236}">
                      <a16:creationId xmlns:a16="http://schemas.microsoft.com/office/drawing/2014/main" id="{B764FCEE-7D25-4B68-BD45-8A477494B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2" name="Freeform 1002">
                  <a:extLst>
                    <a:ext uri="{FF2B5EF4-FFF2-40B4-BE49-F238E27FC236}">
                      <a16:creationId xmlns:a16="http://schemas.microsoft.com/office/drawing/2014/main" id="{18FF054C-5FBA-4530-83FB-394DB4C3F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3" name="Freeform 1003">
                  <a:extLst>
                    <a:ext uri="{FF2B5EF4-FFF2-40B4-BE49-F238E27FC236}">
                      <a16:creationId xmlns:a16="http://schemas.microsoft.com/office/drawing/2014/main" id="{E99BD891-59FB-4698-B49F-89F468E84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4" name="Freeform 1004">
                  <a:extLst>
                    <a:ext uri="{FF2B5EF4-FFF2-40B4-BE49-F238E27FC236}">
                      <a16:creationId xmlns:a16="http://schemas.microsoft.com/office/drawing/2014/main" id="{27378468-D6C5-49A5-BC78-37C24AB9E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5" name="Freeform 1005">
                  <a:extLst>
                    <a:ext uri="{FF2B5EF4-FFF2-40B4-BE49-F238E27FC236}">
                      <a16:creationId xmlns:a16="http://schemas.microsoft.com/office/drawing/2014/main" id="{157202A3-7A71-4B75-9D0E-CF2AE95CA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6" name="Freeform 1006">
                  <a:extLst>
                    <a:ext uri="{FF2B5EF4-FFF2-40B4-BE49-F238E27FC236}">
                      <a16:creationId xmlns:a16="http://schemas.microsoft.com/office/drawing/2014/main" id="{24023C9D-E867-4B5A-95FE-6DF896D0D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7" name="Freeform 1007">
                  <a:extLst>
                    <a:ext uri="{FF2B5EF4-FFF2-40B4-BE49-F238E27FC236}">
                      <a16:creationId xmlns:a16="http://schemas.microsoft.com/office/drawing/2014/main" id="{ADDBA6EB-C344-4971-8F0F-74AC918B4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8" name="Freeform 1008">
                  <a:extLst>
                    <a:ext uri="{FF2B5EF4-FFF2-40B4-BE49-F238E27FC236}">
                      <a16:creationId xmlns:a16="http://schemas.microsoft.com/office/drawing/2014/main" id="{A9D06DF2-1C7E-47FB-9DDC-B0C7E6A29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611" name="Freeform 1211">
                <a:extLst>
                  <a:ext uri="{FF2B5EF4-FFF2-40B4-BE49-F238E27FC236}">
                    <a16:creationId xmlns:a16="http://schemas.microsoft.com/office/drawing/2014/main" id="{1C5C0964-45AB-4E61-8795-F4BFB48E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1212">
                <a:extLst>
                  <a:ext uri="{FF2B5EF4-FFF2-40B4-BE49-F238E27FC236}">
                    <a16:creationId xmlns:a16="http://schemas.microsoft.com/office/drawing/2014/main" id="{99D609FD-BE7D-4F4D-8CF6-D2183611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1213">
                <a:extLst>
                  <a:ext uri="{FF2B5EF4-FFF2-40B4-BE49-F238E27FC236}">
                    <a16:creationId xmlns:a16="http://schemas.microsoft.com/office/drawing/2014/main" id="{6410917C-C450-48A5-8937-11E4A54C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1214">
                <a:extLst>
                  <a:ext uri="{FF2B5EF4-FFF2-40B4-BE49-F238E27FC236}">
                    <a16:creationId xmlns:a16="http://schemas.microsoft.com/office/drawing/2014/main" id="{2694B320-C1BE-4AB2-9B15-B25180E4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1215">
                <a:extLst>
                  <a:ext uri="{FF2B5EF4-FFF2-40B4-BE49-F238E27FC236}">
                    <a16:creationId xmlns:a16="http://schemas.microsoft.com/office/drawing/2014/main" id="{2F0C6DBB-EE33-41E7-8AF1-9B85C26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1216">
                <a:extLst>
                  <a:ext uri="{FF2B5EF4-FFF2-40B4-BE49-F238E27FC236}">
                    <a16:creationId xmlns:a16="http://schemas.microsoft.com/office/drawing/2014/main" id="{426EF625-2AA6-43D5-8C05-58540C0B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1217">
                <a:extLst>
                  <a:ext uri="{FF2B5EF4-FFF2-40B4-BE49-F238E27FC236}">
                    <a16:creationId xmlns:a16="http://schemas.microsoft.com/office/drawing/2014/main" id="{5B29E649-9928-42EA-BF44-7CB2C784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1218">
                <a:extLst>
                  <a:ext uri="{FF2B5EF4-FFF2-40B4-BE49-F238E27FC236}">
                    <a16:creationId xmlns:a16="http://schemas.microsoft.com/office/drawing/2014/main" id="{4398E096-A940-4872-ADA3-8D6421BE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1219">
                <a:extLst>
                  <a:ext uri="{FF2B5EF4-FFF2-40B4-BE49-F238E27FC236}">
                    <a16:creationId xmlns:a16="http://schemas.microsoft.com/office/drawing/2014/main" id="{D436F325-A534-4AC0-B44E-9C249077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1220">
                <a:extLst>
                  <a:ext uri="{FF2B5EF4-FFF2-40B4-BE49-F238E27FC236}">
                    <a16:creationId xmlns:a16="http://schemas.microsoft.com/office/drawing/2014/main" id="{B537C7DB-65FB-4FC8-A397-1A30AF99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1221">
                <a:extLst>
                  <a:ext uri="{FF2B5EF4-FFF2-40B4-BE49-F238E27FC236}">
                    <a16:creationId xmlns:a16="http://schemas.microsoft.com/office/drawing/2014/main" id="{F442D858-06C6-4E40-9A0E-258334B5F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1222">
                <a:extLst>
                  <a:ext uri="{FF2B5EF4-FFF2-40B4-BE49-F238E27FC236}">
                    <a16:creationId xmlns:a16="http://schemas.microsoft.com/office/drawing/2014/main" id="{4B03D683-20C4-460D-89F5-D88690E9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1223">
                <a:extLst>
                  <a:ext uri="{FF2B5EF4-FFF2-40B4-BE49-F238E27FC236}">
                    <a16:creationId xmlns:a16="http://schemas.microsoft.com/office/drawing/2014/main" id="{60C53FD6-77D3-4C82-8551-A9B10A15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1224">
                <a:extLst>
                  <a:ext uri="{FF2B5EF4-FFF2-40B4-BE49-F238E27FC236}">
                    <a16:creationId xmlns:a16="http://schemas.microsoft.com/office/drawing/2014/main" id="{104D1B68-4D50-4295-9497-08F79F88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1225">
                <a:extLst>
                  <a:ext uri="{FF2B5EF4-FFF2-40B4-BE49-F238E27FC236}">
                    <a16:creationId xmlns:a16="http://schemas.microsoft.com/office/drawing/2014/main" id="{2AB4243B-279F-4D5D-B451-AB34DB55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1226">
                <a:extLst>
                  <a:ext uri="{FF2B5EF4-FFF2-40B4-BE49-F238E27FC236}">
                    <a16:creationId xmlns:a16="http://schemas.microsoft.com/office/drawing/2014/main" id="{A2D9A748-62BA-4060-85B0-6649B11D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1227">
                <a:extLst>
                  <a:ext uri="{FF2B5EF4-FFF2-40B4-BE49-F238E27FC236}">
                    <a16:creationId xmlns:a16="http://schemas.microsoft.com/office/drawing/2014/main" id="{D3A73DEA-BB2C-4336-AD03-A261CBCC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1228">
                <a:extLst>
                  <a:ext uri="{FF2B5EF4-FFF2-40B4-BE49-F238E27FC236}">
                    <a16:creationId xmlns:a16="http://schemas.microsoft.com/office/drawing/2014/main" id="{3B08F621-E2E1-4DD0-9CD4-49FA8DFF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1229">
                <a:extLst>
                  <a:ext uri="{FF2B5EF4-FFF2-40B4-BE49-F238E27FC236}">
                    <a16:creationId xmlns:a16="http://schemas.microsoft.com/office/drawing/2014/main" id="{34F031A1-98F1-477C-B0F9-95654303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1230">
                <a:extLst>
                  <a:ext uri="{FF2B5EF4-FFF2-40B4-BE49-F238E27FC236}">
                    <a16:creationId xmlns:a16="http://schemas.microsoft.com/office/drawing/2014/main" id="{B4187B2D-5BB9-49FA-B596-8FA7DD53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1231">
                <a:extLst>
                  <a:ext uri="{FF2B5EF4-FFF2-40B4-BE49-F238E27FC236}">
                    <a16:creationId xmlns:a16="http://schemas.microsoft.com/office/drawing/2014/main" id="{553E074E-AA01-4013-A561-4AEAD2DA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1232">
                <a:extLst>
                  <a:ext uri="{FF2B5EF4-FFF2-40B4-BE49-F238E27FC236}">
                    <a16:creationId xmlns:a16="http://schemas.microsoft.com/office/drawing/2014/main" id="{05CB224F-60AB-456A-90ED-42596B72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1233">
                <a:extLst>
                  <a:ext uri="{FF2B5EF4-FFF2-40B4-BE49-F238E27FC236}">
                    <a16:creationId xmlns:a16="http://schemas.microsoft.com/office/drawing/2014/main" id="{BB7D628D-6CC9-49D3-9D48-ACF02D2E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1234">
                <a:extLst>
                  <a:ext uri="{FF2B5EF4-FFF2-40B4-BE49-F238E27FC236}">
                    <a16:creationId xmlns:a16="http://schemas.microsoft.com/office/drawing/2014/main" id="{34AB6860-6718-4FA3-A503-B837AA7D5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1235">
                <a:extLst>
                  <a:ext uri="{FF2B5EF4-FFF2-40B4-BE49-F238E27FC236}">
                    <a16:creationId xmlns:a16="http://schemas.microsoft.com/office/drawing/2014/main" id="{C5F7B4EA-7561-4E82-92BC-53D69FB0A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1236">
                <a:extLst>
                  <a:ext uri="{FF2B5EF4-FFF2-40B4-BE49-F238E27FC236}">
                    <a16:creationId xmlns:a16="http://schemas.microsoft.com/office/drawing/2014/main" id="{5A4824A9-6CB1-424F-8D15-CC7748506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1237">
                <a:extLst>
                  <a:ext uri="{FF2B5EF4-FFF2-40B4-BE49-F238E27FC236}">
                    <a16:creationId xmlns:a16="http://schemas.microsoft.com/office/drawing/2014/main" id="{631A8DA0-143D-40BA-96C5-B67EA4C37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1238">
                <a:extLst>
                  <a:ext uri="{FF2B5EF4-FFF2-40B4-BE49-F238E27FC236}">
                    <a16:creationId xmlns:a16="http://schemas.microsoft.com/office/drawing/2014/main" id="{6582D434-3725-4A01-8CDF-549FCCC7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1239">
                <a:extLst>
                  <a:ext uri="{FF2B5EF4-FFF2-40B4-BE49-F238E27FC236}">
                    <a16:creationId xmlns:a16="http://schemas.microsoft.com/office/drawing/2014/main" id="{3CDA9208-E878-4493-9E2E-2EF7EF35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1240">
                <a:extLst>
                  <a:ext uri="{FF2B5EF4-FFF2-40B4-BE49-F238E27FC236}">
                    <a16:creationId xmlns:a16="http://schemas.microsoft.com/office/drawing/2014/main" id="{A39122E2-DF76-4BB5-9B87-02C0A29AB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1241">
                <a:extLst>
                  <a:ext uri="{FF2B5EF4-FFF2-40B4-BE49-F238E27FC236}">
                    <a16:creationId xmlns:a16="http://schemas.microsoft.com/office/drawing/2014/main" id="{DC17DB53-AF95-4107-85E5-C725C5E5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1242">
                <a:extLst>
                  <a:ext uri="{FF2B5EF4-FFF2-40B4-BE49-F238E27FC236}">
                    <a16:creationId xmlns:a16="http://schemas.microsoft.com/office/drawing/2014/main" id="{842487F3-AEE1-467F-87AD-BEE43800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1243">
                <a:extLst>
                  <a:ext uri="{FF2B5EF4-FFF2-40B4-BE49-F238E27FC236}">
                    <a16:creationId xmlns:a16="http://schemas.microsoft.com/office/drawing/2014/main" id="{4E36C9A4-5C83-438F-9A3E-2DC4C805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1244">
                <a:extLst>
                  <a:ext uri="{FF2B5EF4-FFF2-40B4-BE49-F238E27FC236}">
                    <a16:creationId xmlns:a16="http://schemas.microsoft.com/office/drawing/2014/main" id="{9305603D-871F-41F9-A67E-C1CE9E4A1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1245">
                <a:extLst>
                  <a:ext uri="{FF2B5EF4-FFF2-40B4-BE49-F238E27FC236}">
                    <a16:creationId xmlns:a16="http://schemas.microsoft.com/office/drawing/2014/main" id="{C6A51BF4-C0A0-41AA-B46C-D09260CE9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1246">
                <a:extLst>
                  <a:ext uri="{FF2B5EF4-FFF2-40B4-BE49-F238E27FC236}">
                    <a16:creationId xmlns:a16="http://schemas.microsoft.com/office/drawing/2014/main" id="{B22057FC-7151-483E-8771-2971307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1247">
                <a:extLst>
                  <a:ext uri="{FF2B5EF4-FFF2-40B4-BE49-F238E27FC236}">
                    <a16:creationId xmlns:a16="http://schemas.microsoft.com/office/drawing/2014/main" id="{900A2D85-482E-45D4-B21E-1B6590723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1248">
                <a:extLst>
                  <a:ext uri="{FF2B5EF4-FFF2-40B4-BE49-F238E27FC236}">
                    <a16:creationId xmlns:a16="http://schemas.microsoft.com/office/drawing/2014/main" id="{E8530335-FF24-4D1E-A55F-39A3B14F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1249">
                <a:extLst>
                  <a:ext uri="{FF2B5EF4-FFF2-40B4-BE49-F238E27FC236}">
                    <a16:creationId xmlns:a16="http://schemas.microsoft.com/office/drawing/2014/main" id="{72F3A863-F239-4F46-ADD6-431A8EED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1250">
                <a:extLst>
                  <a:ext uri="{FF2B5EF4-FFF2-40B4-BE49-F238E27FC236}">
                    <a16:creationId xmlns:a16="http://schemas.microsoft.com/office/drawing/2014/main" id="{06F02478-F9A8-4F6B-8315-D40DA9E3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1251">
                <a:extLst>
                  <a:ext uri="{FF2B5EF4-FFF2-40B4-BE49-F238E27FC236}">
                    <a16:creationId xmlns:a16="http://schemas.microsoft.com/office/drawing/2014/main" id="{9832CA6C-89B2-4B67-8668-67FED2A0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1252">
                <a:extLst>
                  <a:ext uri="{FF2B5EF4-FFF2-40B4-BE49-F238E27FC236}">
                    <a16:creationId xmlns:a16="http://schemas.microsoft.com/office/drawing/2014/main" id="{A53003FB-4D96-429D-B9BE-0F325DAE9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1253">
                <a:extLst>
                  <a:ext uri="{FF2B5EF4-FFF2-40B4-BE49-F238E27FC236}">
                    <a16:creationId xmlns:a16="http://schemas.microsoft.com/office/drawing/2014/main" id="{328B86DF-F2CB-4A17-8EE5-CB386C2A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1254">
                <a:extLst>
                  <a:ext uri="{FF2B5EF4-FFF2-40B4-BE49-F238E27FC236}">
                    <a16:creationId xmlns:a16="http://schemas.microsoft.com/office/drawing/2014/main" id="{8A6F83E1-0655-4CB0-BD89-2737774F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1255">
                <a:extLst>
                  <a:ext uri="{FF2B5EF4-FFF2-40B4-BE49-F238E27FC236}">
                    <a16:creationId xmlns:a16="http://schemas.microsoft.com/office/drawing/2014/main" id="{1E85C696-96FB-4935-B163-D7E3FEDAC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1256">
                <a:extLst>
                  <a:ext uri="{FF2B5EF4-FFF2-40B4-BE49-F238E27FC236}">
                    <a16:creationId xmlns:a16="http://schemas.microsoft.com/office/drawing/2014/main" id="{28CFBAB7-F12F-4E26-B1E0-E2929478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1257">
                <a:extLst>
                  <a:ext uri="{FF2B5EF4-FFF2-40B4-BE49-F238E27FC236}">
                    <a16:creationId xmlns:a16="http://schemas.microsoft.com/office/drawing/2014/main" id="{AD06BFDC-5223-4D99-8B65-0AE8719B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1258">
                <a:extLst>
                  <a:ext uri="{FF2B5EF4-FFF2-40B4-BE49-F238E27FC236}">
                    <a16:creationId xmlns:a16="http://schemas.microsoft.com/office/drawing/2014/main" id="{AC8C7533-0698-41BC-8AF1-31C6BA9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1259">
                <a:extLst>
                  <a:ext uri="{FF2B5EF4-FFF2-40B4-BE49-F238E27FC236}">
                    <a16:creationId xmlns:a16="http://schemas.microsoft.com/office/drawing/2014/main" id="{A1088935-6A57-40B5-B0B1-BAAFFC6EB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1260">
                <a:extLst>
                  <a:ext uri="{FF2B5EF4-FFF2-40B4-BE49-F238E27FC236}">
                    <a16:creationId xmlns:a16="http://schemas.microsoft.com/office/drawing/2014/main" id="{95FD904A-B9A7-4833-AF33-C7927B07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1261">
                <a:extLst>
                  <a:ext uri="{FF2B5EF4-FFF2-40B4-BE49-F238E27FC236}">
                    <a16:creationId xmlns:a16="http://schemas.microsoft.com/office/drawing/2014/main" id="{7B33D380-AD5E-4BA0-99E7-78E81D9B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1262">
                <a:extLst>
                  <a:ext uri="{FF2B5EF4-FFF2-40B4-BE49-F238E27FC236}">
                    <a16:creationId xmlns:a16="http://schemas.microsoft.com/office/drawing/2014/main" id="{F4EA39A5-158B-45E0-BE2D-D2B9ACE1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1264">
                <a:extLst>
                  <a:ext uri="{FF2B5EF4-FFF2-40B4-BE49-F238E27FC236}">
                    <a16:creationId xmlns:a16="http://schemas.microsoft.com/office/drawing/2014/main" id="{347BD51C-3D53-4D2C-993C-BF2F505C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1265">
                <a:extLst>
                  <a:ext uri="{FF2B5EF4-FFF2-40B4-BE49-F238E27FC236}">
                    <a16:creationId xmlns:a16="http://schemas.microsoft.com/office/drawing/2014/main" id="{C99A59C2-A7CF-4577-945F-E4F52051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1266">
                <a:extLst>
                  <a:ext uri="{FF2B5EF4-FFF2-40B4-BE49-F238E27FC236}">
                    <a16:creationId xmlns:a16="http://schemas.microsoft.com/office/drawing/2014/main" id="{1A463155-DBF5-4D0D-8AB3-5AEAD456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1267">
                <a:extLst>
                  <a:ext uri="{FF2B5EF4-FFF2-40B4-BE49-F238E27FC236}">
                    <a16:creationId xmlns:a16="http://schemas.microsoft.com/office/drawing/2014/main" id="{44A5F545-EFCB-4A99-9D4E-A38875D54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1268">
                <a:extLst>
                  <a:ext uri="{FF2B5EF4-FFF2-40B4-BE49-F238E27FC236}">
                    <a16:creationId xmlns:a16="http://schemas.microsoft.com/office/drawing/2014/main" id="{7941262E-ABE0-40D9-807A-FCA0CAC0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1269">
                <a:extLst>
                  <a:ext uri="{FF2B5EF4-FFF2-40B4-BE49-F238E27FC236}">
                    <a16:creationId xmlns:a16="http://schemas.microsoft.com/office/drawing/2014/main" id="{425C67CA-A25C-4465-B3A6-D6C367C6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1270">
                <a:extLst>
                  <a:ext uri="{FF2B5EF4-FFF2-40B4-BE49-F238E27FC236}">
                    <a16:creationId xmlns:a16="http://schemas.microsoft.com/office/drawing/2014/main" id="{0BEDA0DF-EAA5-441E-8548-698807ED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1271">
                <a:extLst>
                  <a:ext uri="{FF2B5EF4-FFF2-40B4-BE49-F238E27FC236}">
                    <a16:creationId xmlns:a16="http://schemas.microsoft.com/office/drawing/2014/main" id="{2655530F-4BCB-43C3-A9CF-064DF043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1272">
                <a:extLst>
                  <a:ext uri="{FF2B5EF4-FFF2-40B4-BE49-F238E27FC236}">
                    <a16:creationId xmlns:a16="http://schemas.microsoft.com/office/drawing/2014/main" id="{9AD87CFE-3AB0-4FF6-B311-9F822A9E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1273">
                <a:extLst>
                  <a:ext uri="{FF2B5EF4-FFF2-40B4-BE49-F238E27FC236}">
                    <a16:creationId xmlns:a16="http://schemas.microsoft.com/office/drawing/2014/main" id="{F04BFE45-19AD-4344-B9B1-9B16B78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1274">
                <a:extLst>
                  <a:ext uri="{FF2B5EF4-FFF2-40B4-BE49-F238E27FC236}">
                    <a16:creationId xmlns:a16="http://schemas.microsoft.com/office/drawing/2014/main" id="{F86FA50E-646C-451B-AE77-DB111E5E1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1275">
                <a:extLst>
                  <a:ext uri="{FF2B5EF4-FFF2-40B4-BE49-F238E27FC236}">
                    <a16:creationId xmlns:a16="http://schemas.microsoft.com/office/drawing/2014/main" id="{31EA0C17-5C96-49DC-8A8E-33522B33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1276">
                <a:extLst>
                  <a:ext uri="{FF2B5EF4-FFF2-40B4-BE49-F238E27FC236}">
                    <a16:creationId xmlns:a16="http://schemas.microsoft.com/office/drawing/2014/main" id="{9B368B05-B8E1-4977-82A5-6DA0E534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1277">
                <a:extLst>
                  <a:ext uri="{FF2B5EF4-FFF2-40B4-BE49-F238E27FC236}">
                    <a16:creationId xmlns:a16="http://schemas.microsoft.com/office/drawing/2014/main" id="{01C79968-EAD8-4245-A9CD-AAF4C3F9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1278">
                <a:extLst>
                  <a:ext uri="{FF2B5EF4-FFF2-40B4-BE49-F238E27FC236}">
                    <a16:creationId xmlns:a16="http://schemas.microsoft.com/office/drawing/2014/main" id="{D4535F04-986E-455D-B559-8E96E63B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1279">
                <a:extLst>
                  <a:ext uri="{FF2B5EF4-FFF2-40B4-BE49-F238E27FC236}">
                    <a16:creationId xmlns:a16="http://schemas.microsoft.com/office/drawing/2014/main" id="{E7F28E0F-102F-41C3-81BF-794939D7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1280">
                <a:extLst>
                  <a:ext uri="{FF2B5EF4-FFF2-40B4-BE49-F238E27FC236}">
                    <a16:creationId xmlns:a16="http://schemas.microsoft.com/office/drawing/2014/main" id="{0F5C9CE6-97FE-4CC8-9361-1922749C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1281">
                <a:extLst>
                  <a:ext uri="{FF2B5EF4-FFF2-40B4-BE49-F238E27FC236}">
                    <a16:creationId xmlns:a16="http://schemas.microsoft.com/office/drawing/2014/main" id="{EFB6CCDB-2BD0-4036-8C92-7F451F9E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1282">
                <a:extLst>
                  <a:ext uri="{FF2B5EF4-FFF2-40B4-BE49-F238E27FC236}">
                    <a16:creationId xmlns:a16="http://schemas.microsoft.com/office/drawing/2014/main" id="{D45A06D2-FF61-482B-99F3-495CBC45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1283">
                <a:extLst>
                  <a:ext uri="{FF2B5EF4-FFF2-40B4-BE49-F238E27FC236}">
                    <a16:creationId xmlns:a16="http://schemas.microsoft.com/office/drawing/2014/main" id="{A293F3B9-2404-4EF9-BE7B-A3E419EB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1284">
                <a:extLst>
                  <a:ext uri="{FF2B5EF4-FFF2-40B4-BE49-F238E27FC236}">
                    <a16:creationId xmlns:a16="http://schemas.microsoft.com/office/drawing/2014/main" id="{F8C3D43E-F7E7-47FD-9459-1D040258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1285">
                <a:extLst>
                  <a:ext uri="{FF2B5EF4-FFF2-40B4-BE49-F238E27FC236}">
                    <a16:creationId xmlns:a16="http://schemas.microsoft.com/office/drawing/2014/main" id="{09618E35-5A08-4B3B-8FF9-884A89C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1286">
                <a:extLst>
                  <a:ext uri="{FF2B5EF4-FFF2-40B4-BE49-F238E27FC236}">
                    <a16:creationId xmlns:a16="http://schemas.microsoft.com/office/drawing/2014/main" id="{08DE10FF-5987-4E82-BCB6-C7E5044E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1287">
                <a:extLst>
                  <a:ext uri="{FF2B5EF4-FFF2-40B4-BE49-F238E27FC236}">
                    <a16:creationId xmlns:a16="http://schemas.microsoft.com/office/drawing/2014/main" id="{6DED65D4-1C54-463C-B5F8-463C6209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1288">
                <a:extLst>
                  <a:ext uri="{FF2B5EF4-FFF2-40B4-BE49-F238E27FC236}">
                    <a16:creationId xmlns:a16="http://schemas.microsoft.com/office/drawing/2014/main" id="{127FCD81-208A-4F92-A078-8DD7C13C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1289">
                <a:extLst>
                  <a:ext uri="{FF2B5EF4-FFF2-40B4-BE49-F238E27FC236}">
                    <a16:creationId xmlns:a16="http://schemas.microsoft.com/office/drawing/2014/main" id="{A002B780-AD44-4BB3-992B-C3482BBC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1290">
                <a:extLst>
                  <a:ext uri="{FF2B5EF4-FFF2-40B4-BE49-F238E27FC236}">
                    <a16:creationId xmlns:a16="http://schemas.microsoft.com/office/drawing/2014/main" id="{7344A42C-F71E-47CB-9543-6CD630B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1291">
                <a:extLst>
                  <a:ext uri="{FF2B5EF4-FFF2-40B4-BE49-F238E27FC236}">
                    <a16:creationId xmlns:a16="http://schemas.microsoft.com/office/drawing/2014/main" id="{2D67979D-A810-443B-B6C1-9E928475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1292">
                <a:extLst>
                  <a:ext uri="{FF2B5EF4-FFF2-40B4-BE49-F238E27FC236}">
                    <a16:creationId xmlns:a16="http://schemas.microsoft.com/office/drawing/2014/main" id="{F7C87B33-0FCF-460F-8383-BB9886B8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1293">
                <a:extLst>
                  <a:ext uri="{FF2B5EF4-FFF2-40B4-BE49-F238E27FC236}">
                    <a16:creationId xmlns:a16="http://schemas.microsoft.com/office/drawing/2014/main" id="{B4776321-5D34-406E-A101-6D53B6C5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1294">
                <a:extLst>
                  <a:ext uri="{FF2B5EF4-FFF2-40B4-BE49-F238E27FC236}">
                    <a16:creationId xmlns:a16="http://schemas.microsoft.com/office/drawing/2014/main" id="{10B59590-794C-4796-BFBD-88DB2B001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1295">
                <a:extLst>
                  <a:ext uri="{FF2B5EF4-FFF2-40B4-BE49-F238E27FC236}">
                    <a16:creationId xmlns:a16="http://schemas.microsoft.com/office/drawing/2014/main" id="{0D2F09D1-2D39-4775-B102-1CEE5E67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1296">
                <a:extLst>
                  <a:ext uri="{FF2B5EF4-FFF2-40B4-BE49-F238E27FC236}">
                    <a16:creationId xmlns:a16="http://schemas.microsoft.com/office/drawing/2014/main" id="{AF30E465-FF1E-46F2-9914-3D732624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1297">
                <a:extLst>
                  <a:ext uri="{FF2B5EF4-FFF2-40B4-BE49-F238E27FC236}">
                    <a16:creationId xmlns:a16="http://schemas.microsoft.com/office/drawing/2014/main" id="{3FA9ABD8-C9F1-463F-B97E-CD5755492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1298">
                <a:extLst>
                  <a:ext uri="{FF2B5EF4-FFF2-40B4-BE49-F238E27FC236}">
                    <a16:creationId xmlns:a16="http://schemas.microsoft.com/office/drawing/2014/main" id="{A58B9C76-CB23-45CF-8F2D-2C569242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1299">
                <a:extLst>
                  <a:ext uri="{FF2B5EF4-FFF2-40B4-BE49-F238E27FC236}">
                    <a16:creationId xmlns:a16="http://schemas.microsoft.com/office/drawing/2014/main" id="{B40FAC0B-21E3-448F-82C8-37718092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1300">
                <a:extLst>
                  <a:ext uri="{FF2B5EF4-FFF2-40B4-BE49-F238E27FC236}">
                    <a16:creationId xmlns:a16="http://schemas.microsoft.com/office/drawing/2014/main" id="{FE53464D-3E65-427F-9533-CA1A01E7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1301">
                <a:extLst>
                  <a:ext uri="{FF2B5EF4-FFF2-40B4-BE49-F238E27FC236}">
                    <a16:creationId xmlns:a16="http://schemas.microsoft.com/office/drawing/2014/main" id="{E5945E6E-0254-4EEF-8314-6D5E64B2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1302">
                <a:extLst>
                  <a:ext uri="{FF2B5EF4-FFF2-40B4-BE49-F238E27FC236}">
                    <a16:creationId xmlns:a16="http://schemas.microsoft.com/office/drawing/2014/main" id="{6F9C6D16-103A-4AE4-9737-CB2184C3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1303">
                <a:extLst>
                  <a:ext uri="{FF2B5EF4-FFF2-40B4-BE49-F238E27FC236}">
                    <a16:creationId xmlns:a16="http://schemas.microsoft.com/office/drawing/2014/main" id="{D1E8132C-BF85-425F-BE6B-2AD539A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1304">
                <a:extLst>
                  <a:ext uri="{FF2B5EF4-FFF2-40B4-BE49-F238E27FC236}">
                    <a16:creationId xmlns:a16="http://schemas.microsoft.com/office/drawing/2014/main" id="{661D8F86-E017-4252-BE89-90CFCBA8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1305">
                <a:extLst>
                  <a:ext uri="{FF2B5EF4-FFF2-40B4-BE49-F238E27FC236}">
                    <a16:creationId xmlns:a16="http://schemas.microsoft.com/office/drawing/2014/main" id="{8E824ECD-2E68-4559-9419-197F8C4C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1306">
                <a:extLst>
                  <a:ext uri="{FF2B5EF4-FFF2-40B4-BE49-F238E27FC236}">
                    <a16:creationId xmlns:a16="http://schemas.microsoft.com/office/drawing/2014/main" id="{259B8864-2115-4FC1-A49E-B5C8405C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1307">
                <a:extLst>
                  <a:ext uri="{FF2B5EF4-FFF2-40B4-BE49-F238E27FC236}">
                    <a16:creationId xmlns:a16="http://schemas.microsoft.com/office/drawing/2014/main" id="{7C886135-925B-4257-B10C-74E4A94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1308">
                <a:extLst>
                  <a:ext uri="{FF2B5EF4-FFF2-40B4-BE49-F238E27FC236}">
                    <a16:creationId xmlns:a16="http://schemas.microsoft.com/office/drawing/2014/main" id="{A2B21A3C-50C9-4ACE-B2DA-8414C2566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1309">
                <a:extLst>
                  <a:ext uri="{FF2B5EF4-FFF2-40B4-BE49-F238E27FC236}">
                    <a16:creationId xmlns:a16="http://schemas.microsoft.com/office/drawing/2014/main" id="{DD3D3190-0435-4225-9482-BB39D837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1310">
                <a:extLst>
                  <a:ext uri="{FF2B5EF4-FFF2-40B4-BE49-F238E27FC236}">
                    <a16:creationId xmlns:a16="http://schemas.microsoft.com/office/drawing/2014/main" id="{207534A6-A7FB-415C-8EF4-FA2CF3F82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1311">
                <a:extLst>
                  <a:ext uri="{FF2B5EF4-FFF2-40B4-BE49-F238E27FC236}">
                    <a16:creationId xmlns:a16="http://schemas.microsoft.com/office/drawing/2014/main" id="{F845969C-1D0E-4C3F-AB8E-AB2CF6F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1312">
                <a:extLst>
                  <a:ext uri="{FF2B5EF4-FFF2-40B4-BE49-F238E27FC236}">
                    <a16:creationId xmlns:a16="http://schemas.microsoft.com/office/drawing/2014/main" id="{C178201B-3DA6-415B-8494-D472F344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1313">
                <a:extLst>
                  <a:ext uri="{FF2B5EF4-FFF2-40B4-BE49-F238E27FC236}">
                    <a16:creationId xmlns:a16="http://schemas.microsoft.com/office/drawing/2014/main" id="{EDBDFD1C-4DA7-4C10-8013-ADB34546D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1314">
                <a:extLst>
                  <a:ext uri="{FF2B5EF4-FFF2-40B4-BE49-F238E27FC236}">
                    <a16:creationId xmlns:a16="http://schemas.microsoft.com/office/drawing/2014/main" id="{EEF3C566-A589-4210-920A-4FA516E7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1315">
                <a:extLst>
                  <a:ext uri="{FF2B5EF4-FFF2-40B4-BE49-F238E27FC236}">
                    <a16:creationId xmlns:a16="http://schemas.microsoft.com/office/drawing/2014/main" id="{03224CB1-6D04-4F9A-881C-D2A429D4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1316">
                <a:extLst>
                  <a:ext uri="{FF2B5EF4-FFF2-40B4-BE49-F238E27FC236}">
                    <a16:creationId xmlns:a16="http://schemas.microsoft.com/office/drawing/2014/main" id="{07CEB8FD-5116-4310-AD2C-495ADE18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1317">
                <a:extLst>
                  <a:ext uri="{FF2B5EF4-FFF2-40B4-BE49-F238E27FC236}">
                    <a16:creationId xmlns:a16="http://schemas.microsoft.com/office/drawing/2014/main" id="{28F60A61-6EEB-41E9-B24F-F971C920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1318">
                <a:extLst>
                  <a:ext uri="{FF2B5EF4-FFF2-40B4-BE49-F238E27FC236}">
                    <a16:creationId xmlns:a16="http://schemas.microsoft.com/office/drawing/2014/main" id="{B2D34447-F29C-4296-84BD-ECE355CDA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1319">
                <a:extLst>
                  <a:ext uri="{FF2B5EF4-FFF2-40B4-BE49-F238E27FC236}">
                    <a16:creationId xmlns:a16="http://schemas.microsoft.com/office/drawing/2014/main" id="{B138DED2-13F2-474F-BEBF-3F0C2082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1320">
                <a:extLst>
                  <a:ext uri="{FF2B5EF4-FFF2-40B4-BE49-F238E27FC236}">
                    <a16:creationId xmlns:a16="http://schemas.microsoft.com/office/drawing/2014/main" id="{55779D89-22A6-48E6-A886-A0F88141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1321">
                <a:extLst>
                  <a:ext uri="{FF2B5EF4-FFF2-40B4-BE49-F238E27FC236}">
                    <a16:creationId xmlns:a16="http://schemas.microsoft.com/office/drawing/2014/main" id="{72D8E82C-5BCA-482D-91B2-FC3AE01A3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1322">
                <a:extLst>
                  <a:ext uri="{FF2B5EF4-FFF2-40B4-BE49-F238E27FC236}">
                    <a16:creationId xmlns:a16="http://schemas.microsoft.com/office/drawing/2014/main" id="{110FDE08-0B88-4BD9-B8A4-E2E132FA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1323">
                <a:extLst>
                  <a:ext uri="{FF2B5EF4-FFF2-40B4-BE49-F238E27FC236}">
                    <a16:creationId xmlns:a16="http://schemas.microsoft.com/office/drawing/2014/main" id="{374C9024-8C94-40AD-B68D-A1AFDAF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1324">
                <a:extLst>
                  <a:ext uri="{FF2B5EF4-FFF2-40B4-BE49-F238E27FC236}">
                    <a16:creationId xmlns:a16="http://schemas.microsoft.com/office/drawing/2014/main" id="{4FD1F235-8D34-4E35-9542-49C6A855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1325">
                <a:extLst>
                  <a:ext uri="{FF2B5EF4-FFF2-40B4-BE49-F238E27FC236}">
                    <a16:creationId xmlns:a16="http://schemas.microsoft.com/office/drawing/2014/main" id="{A1F473E2-226F-406E-AE35-1C66CADF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1326">
                <a:extLst>
                  <a:ext uri="{FF2B5EF4-FFF2-40B4-BE49-F238E27FC236}">
                    <a16:creationId xmlns:a16="http://schemas.microsoft.com/office/drawing/2014/main" id="{3F7EE27A-BA92-4772-AD1A-6CC0405D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1327">
                <a:extLst>
                  <a:ext uri="{FF2B5EF4-FFF2-40B4-BE49-F238E27FC236}">
                    <a16:creationId xmlns:a16="http://schemas.microsoft.com/office/drawing/2014/main" id="{FDDEC407-01E8-498A-A454-B5838418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1328">
                <a:extLst>
                  <a:ext uri="{FF2B5EF4-FFF2-40B4-BE49-F238E27FC236}">
                    <a16:creationId xmlns:a16="http://schemas.microsoft.com/office/drawing/2014/main" id="{85A40E19-B0B4-4386-9ED3-BD777B85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1329">
                <a:extLst>
                  <a:ext uri="{FF2B5EF4-FFF2-40B4-BE49-F238E27FC236}">
                    <a16:creationId xmlns:a16="http://schemas.microsoft.com/office/drawing/2014/main" id="{F6CBD494-6FFE-46DB-B266-995ADB63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1330">
                <a:extLst>
                  <a:ext uri="{FF2B5EF4-FFF2-40B4-BE49-F238E27FC236}">
                    <a16:creationId xmlns:a16="http://schemas.microsoft.com/office/drawing/2014/main" id="{61B965A3-4AD4-4556-A520-296BEB3B8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Rectangle 1331">
                <a:extLst>
                  <a:ext uri="{FF2B5EF4-FFF2-40B4-BE49-F238E27FC236}">
                    <a16:creationId xmlns:a16="http://schemas.microsoft.com/office/drawing/2014/main" id="{16DEE9D1-57BA-4AC7-989E-D14F74F8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1332">
                <a:extLst>
                  <a:ext uri="{FF2B5EF4-FFF2-40B4-BE49-F238E27FC236}">
                    <a16:creationId xmlns:a16="http://schemas.microsoft.com/office/drawing/2014/main" id="{068D6173-8861-461B-84FE-043F2198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1333">
                <a:extLst>
                  <a:ext uri="{FF2B5EF4-FFF2-40B4-BE49-F238E27FC236}">
                    <a16:creationId xmlns:a16="http://schemas.microsoft.com/office/drawing/2014/main" id="{23F111B4-DC6C-4762-BFBD-B57D24A8A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1334">
                <a:extLst>
                  <a:ext uri="{FF2B5EF4-FFF2-40B4-BE49-F238E27FC236}">
                    <a16:creationId xmlns:a16="http://schemas.microsoft.com/office/drawing/2014/main" id="{583479EC-234A-417D-BAC0-5848726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1335">
                <a:extLst>
                  <a:ext uri="{FF2B5EF4-FFF2-40B4-BE49-F238E27FC236}">
                    <a16:creationId xmlns:a16="http://schemas.microsoft.com/office/drawing/2014/main" id="{F68DD235-6EBA-4F70-84E0-3176639D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1336">
                <a:extLst>
                  <a:ext uri="{FF2B5EF4-FFF2-40B4-BE49-F238E27FC236}">
                    <a16:creationId xmlns:a16="http://schemas.microsoft.com/office/drawing/2014/main" id="{A081F7FB-C88E-47D9-82E2-F151E4FA9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1337">
                <a:extLst>
                  <a:ext uri="{FF2B5EF4-FFF2-40B4-BE49-F238E27FC236}">
                    <a16:creationId xmlns:a16="http://schemas.microsoft.com/office/drawing/2014/main" id="{34CA565A-C5A5-49CE-A342-6AABBB41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1338">
                <a:extLst>
                  <a:ext uri="{FF2B5EF4-FFF2-40B4-BE49-F238E27FC236}">
                    <a16:creationId xmlns:a16="http://schemas.microsoft.com/office/drawing/2014/main" id="{770656AA-5AD5-411A-B378-33376FD8E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1339">
                <a:extLst>
                  <a:ext uri="{FF2B5EF4-FFF2-40B4-BE49-F238E27FC236}">
                    <a16:creationId xmlns:a16="http://schemas.microsoft.com/office/drawing/2014/main" id="{83889910-E623-4A0B-A6BC-A1755D22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1340">
                <a:extLst>
                  <a:ext uri="{FF2B5EF4-FFF2-40B4-BE49-F238E27FC236}">
                    <a16:creationId xmlns:a16="http://schemas.microsoft.com/office/drawing/2014/main" id="{BC6CCB1B-65CD-4016-8AC5-9F107F0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1341">
                <a:extLst>
                  <a:ext uri="{FF2B5EF4-FFF2-40B4-BE49-F238E27FC236}">
                    <a16:creationId xmlns:a16="http://schemas.microsoft.com/office/drawing/2014/main" id="{5D84CA1E-CA4B-4793-89BB-F06C5025E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1342">
                <a:extLst>
                  <a:ext uri="{FF2B5EF4-FFF2-40B4-BE49-F238E27FC236}">
                    <a16:creationId xmlns:a16="http://schemas.microsoft.com/office/drawing/2014/main" id="{89EDBCD3-F148-4F20-B1AB-590FF269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1343">
                <a:extLst>
                  <a:ext uri="{FF2B5EF4-FFF2-40B4-BE49-F238E27FC236}">
                    <a16:creationId xmlns:a16="http://schemas.microsoft.com/office/drawing/2014/main" id="{B5F42F98-F053-4F9E-83DC-21D2EB1D4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1344">
                <a:extLst>
                  <a:ext uri="{FF2B5EF4-FFF2-40B4-BE49-F238E27FC236}">
                    <a16:creationId xmlns:a16="http://schemas.microsoft.com/office/drawing/2014/main" id="{526FAB80-1EA7-464D-8EE1-197F9D81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1345">
                <a:extLst>
                  <a:ext uri="{FF2B5EF4-FFF2-40B4-BE49-F238E27FC236}">
                    <a16:creationId xmlns:a16="http://schemas.microsoft.com/office/drawing/2014/main" id="{288EAEDB-948B-43EE-B873-FE8744ED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1346">
                <a:extLst>
                  <a:ext uri="{FF2B5EF4-FFF2-40B4-BE49-F238E27FC236}">
                    <a16:creationId xmlns:a16="http://schemas.microsoft.com/office/drawing/2014/main" id="{62416E09-A17D-431C-8653-12C2077F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1347">
                <a:extLst>
                  <a:ext uri="{FF2B5EF4-FFF2-40B4-BE49-F238E27FC236}">
                    <a16:creationId xmlns:a16="http://schemas.microsoft.com/office/drawing/2014/main" id="{E685B6C3-F6D6-4313-BF3D-A95A51B4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1348">
                <a:extLst>
                  <a:ext uri="{FF2B5EF4-FFF2-40B4-BE49-F238E27FC236}">
                    <a16:creationId xmlns:a16="http://schemas.microsoft.com/office/drawing/2014/main" id="{1811B956-1A3F-4828-BA2C-1E9B32F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1349">
                <a:extLst>
                  <a:ext uri="{FF2B5EF4-FFF2-40B4-BE49-F238E27FC236}">
                    <a16:creationId xmlns:a16="http://schemas.microsoft.com/office/drawing/2014/main" id="{FA8F2234-30D0-4A94-A06B-B2BFF8F2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1350">
                <a:extLst>
                  <a:ext uri="{FF2B5EF4-FFF2-40B4-BE49-F238E27FC236}">
                    <a16:creationId xmlns:a16="http://schemas.microsoft.com/office/drawing/2014/main" id="{4FF09429-54B6-496D-91F0-6A2FBF51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1351">
                <a:extLst>
                  <a:ext uri="{FF2B5EF4-FFF2-40B4-BE49-F238E27FC236}">
                    <a16:creationId xmlns:a16="http://schemas.microsoft.com/office/drawing/2014/main" id="{9245D2A5-28C1-4BE2-A048-8A483B05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1352">
                <a:extLst>
                  <a:ext uri="{FF2B5EF4-FFF2-40B4-BE49-F238E27FC236}">
                    <a16:creationId xmlns:a16="http://schemas.microsoft.com/office/drawing/2014/main" id="{41D593C0-C216-4E3F-8AEE-4B8947B50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1353">
                <a:extLst>
                  <a:ext uri="{FF2B5EF4-FFF2-40B4-BE49-F238E27FC236}">
                    <a16:creationId xmlns:a16="http://schemas.microsoft.com/office/drawing/2014/main" id="{DBC7D52A-11CF-43C7-A966-730E96FF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1354">
                <a:extLst>
                  <a:ext uri="{FF2B5EF4-FFF2-40B4-BE49-F238E27FC236}">
                    <a16:creationId xmlns:a16="http://schemas.microsoft.com/office/drawing/2014/main" id="{7C4928A4-EB38-4915-9963-F4F5D869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1355">
                <a:extLst>
                  <a:ext uri="{FF2B5EF4-FFF2-40B4-BE49-F238E27FC236}">
                    <a16:creationId xmlns:a16="http://schemas.microsoft.com/office/drawing/2014/main" id="{100FEA30-1559-40CD-9F43-F6162731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1356">
                <a:extLst>
                  <a:ext uri="{FF2B5EF4-FFF2-40B4-BE49-F238E27FC236}">
                    <a16:creationId xmlns:a16="http://schemas.microsoft.com/office/drawing/2014/main" id="{68B2B8BA-81E8-4AAA-8FA6-825AE6D56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1357">
                <a:extLst>
                  <a:ext uri="{FF2B5EF4-FFF2-40B4-BE49-F238E27FC236}">
                    <a16:creationId xmlns:a16="http://schemas.microsoft.com/office/drawing/2014/main" id="{13CA310C-3E09-48B4-A73F-2D2B09949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1358">
                <a:extLst>
                  <a:ext uri="{FF2B5EF4-FFF2-40B4-BE49-F238E27FC236}">
                    <a16:creationId xmlns:a16="http://schemas.microsoft.com/office/drawing/2014/main" id="{FF9FBC30-7FE3-485A-8F49-A8F65DA8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1359">
                <a:extLst>
                  <a:ext uri="{FF2B5EF4-FFF2-40B4-BE49-F238E27FC236}">
                    <a16:creationId xmlns:a16="http://schemas.microsoft.com/office/drawing/2014/main" id="{6F84BE31-C0CA-4709-B4A5-7A94EBBA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1360">
                <a:extLst>
                  <a:ext uri="{FF2B5EF4-FFF2-40B4-BE49-F238E27FC236}">
                    <a16:creationId xmlns:a16="http://schemas.microsoft.com/office/drawing/2014/main" id="{AF0206D5-B6F8-464B-B03D-65847923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1361">
                <a:extLst>
                  <a:ext uri="{FF2B5EF4-FFF2-40B4-BE49-F238E27FC236}">
                    <a16:creationId xmlns:a16="http://schemas.microsoft.com/office/drawing/2014/main" id="{4E575A37-8B5D-4B5E-B231-E5BA2E96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1362">
                <a:extLst>
                  <a:ext uri="{FF2B5EF4-FFF2-40B4-BE49-F238E27FC236}">
                    <a16:creationId xmlns:a16="http://schemas.microsoft.com/office/drawing/2014/main" id="{85C98048-8164-4C6D-8ED9-19B0181E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1363">
                <a:extLst>
                  <a:ext uri="{FF2B5EF4-FFF2-40B4-BE49-F238E27FC236}">
                    <a16:creationId xmlns:a16="http://schemas.microsoft.com/office/drawing/2014/main" id="{87988231-0487-4592-8FFA-B687F427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1364">
                <a:extLst>
                  <a:ext uri="{FF2B5EF4-FFF2-40B4-BE49-F238E27FC236}">
                    <a16:creationId xmlns:a16="http://schemas.microsoft.com/office/drawing/2014/main" id="{6A9468AE-09E7-4F30-88CD-F6AE112F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1365">
                <a:extLst>
                  <a:ext uri="{FF2B5EF4-FFF2-40B4-BE49-F238E27FC236}">
                    <a16:creationId xmlns:a16="http://schemas.microsoft.com/office/drawing/2014/main" id="{D00CAA4B-852A-446F-B009-1E3355AF0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1366">
                <a:extLst>
                  <a:ext uri="{FF2B5EF4-FFF2-40B4-BE49-F238E27FC236}">
                    <a16:creationId xmlns:a16="http://schemas.microsoft.com/office/drawing/2014/main" id="{42E6B3C5-704B-473E-9102-1FBDA983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1367">
                <a:extLst>
                  <a:ext uri="{FF2B5EF4-FFF2-40B4-BE49-F238E27FC236}">
                    <a16:creationId xmlns:a16="http://schemas.microsoft.com/office/drawing/2014/main" id="{F605EF3A-7D72-4FC3-854B-C8276E0D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1368">
                <a:extLst>
                  <a:ext uri="{FF2B5EF4-FFF2-40B4-BE49-F238E27FC236}">
                    <a16:creationId xmlns:a16="http://schemas.microsoft.com/office/drawing/2014/main" id="{16FE0828-8FEF-4420-B7E1-CCB51025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1369">
                <a:extLst>
                  <a:ext uri="{FF2B5EF4-FFF2-40B4-BE49-F238E27FC236}">
                    <a16:creationId xmlns:a16="http://schemas.microsoft.com/office/drawing/2014/main" id="{41D8BBD6-DB5C-4C5A-A06F-CD2170F1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1370">
                <a:extLst>
                  <a:ext uri="{FF2B5EF4-FFF2-40B4-BE49-F238E27FC236}">
                    <a16:creationId xmlns:a16="http://schemas.microsoft.com/office/drawing/2014/main" id="{6B3360A8-84A9-4B16-B317-70FD5221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1371">
                <a:extLst>
                  <a:ext uri="{FF2B5EF4-FFF2-40B4-BE49-F238E27FC236}">
                    <a16:creationId xmlns:a16="http://schemas.microsoft.com/office/drawing/2014/main" id="{5CFC43CE-E581-481E-B990-C76D949A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1372">
                <a:extLst>
                  <a:ext uri="{FF2B5EF4-FFF2-40B4-BE49-F238E27FC236}">
                    <a16:creationId xmlns:a16="http://schemas.microsoft.com/office/drawing/2014/main" id="{89E87555-E9ED-4BF3-A641-BCF6AE9C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1373">
                <a:extLst>
                  <a:ext uri="{FF2B5EF4-FFF2-40B4-BE49-F238E27FC236}">
                    <a16:creationId xmlns:a16="http://schemas.microsoft.com/office/drawing/2014/main" id="{3C82E770-1D2B-4A2F-A2A4-4AE1880F0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1374">
                <a:extLst>
                  <a:ext uri="{FF2B5EF4-FFF2-40B4-BE49-F238E27FC236}">
                    <a16:creationId xmlns:a16="http://schemas.microsoft.com/office/drawing/2014/main" id="{74FEA655-B791-4B12-9DA5-784EFCE8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1375">
                <a:extLst>
                  <a:ext uri="{FF2B5EF4-FFF2-40B4-BE49-F238E27FC236}">
                    <a16:creationId xmlns:a16="http://schemas.microsoft.com/office/drawing/2014/main" id="{662B0F85-39D0-434B-9F01-AF1CD02C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1376">
                <a:extLst>
                  <a:ext uri="{FF2B5EF4-FFF2-40B4-BE49-F238E27FC236}">
                    <a16:creationId xmlns:a16="http://schemas.microsoft.com/office/drawing/2014/main" id="{C61471EA-3957-4133-B33A-34ECECB5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1377">
                <a:extLst>
                  <a:ext uri="{FF2B5EF4-FFF2-40B4-BE49-F238E27FC236}">
                    <a16:creationId xmlns:a16="http://schemas.microsoft.com/office/drawing/2014/main" id="{6B9C2AA5-47E0-4280-9D1A-257FC8E2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1378">
                <a:extLst>
                  <a:ext uri="{FF2B5EF4-FFF2-40B4-BE49-F238E27FC236}">
                    <a16:creationId xmlns:a16="http://schemas.microsoft.com/office/drawing/2014/main" id="{B4AE72B0-0E7B-46DF-A1AD-C198F7C5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1379">
                <a:extLst>
                  <a:ext uri="{FF2B5EF4-FFF2-40B4-BE49-F238E27FC236}">
                    <a16:creationId xmlns:a16="http://schemas.microsoft.com/office/drawing/2014/main" id="{FB7EC492-311F-49A1-AA1F-4842B428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1380">
                <a:extLst>
                  <a:ext uri="{FF2B5EF4-FFF2-40B4-BE49-F238E27FC236}">
                    <a16:creationId xmlns:a16="http://schemas.microsoft.com/office/drawing/2014/main" id="{61636FB3-87EA-468D-A709-DF319D5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1381">
                <a:extLst>
                  <a:ext uri="{FF2B5EF4-FFF2-40B4-BE49-F238E27FC236}">
                    <a16:creationId xmlns:a16="http://schemas.microsoft.com/office/drawing/2014/main" id="{E060F50E-FFA4-43E3-82CC-79A26DCF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1382">
                <a:extLst>
                  <a:ext uri="{FF2B5EF4-FFF2-40B4-BE49-F238E27FC236}">
                    <a16:creationId xmlns:a16="http://schemas.microsoft.com/office/drawing/2014/main" id="{49672705-BB5E-467B-9286-11147EF9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Line 1383">
                <a:extLst>
                  <a:ext uri="{FF2B5EF4-FFF2-40B4-BE49-F238E27FC236}">
                    <a16:creationId xmlns:a16="http://schemas.microsoft.com/office/drawing/2014/main" id="{98907AC7-B9B9-46D8-8185-820FCE754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Line 1384">
                <a:extLst>
                  <a:ext uri="{FF2B5EF4-FFF2-40B4-BE49-F238E27FC236}">
                    <a16:creationId xmlns:a16="http://schemas.microsoft.com/office/drawing/2014/main" id="{C0BA0E91-7CA1-426E-B8D0-D9D65E2A2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1385">
                <a:extLst>
                  <a:ext uri="{FF2B5EF4-FFF2-40B4-BE49-F238E27FC236}">
                    <a16:creationId xmlns:a16="http://schemas.microsoft.com/office/drawing/2014/main" id="{803C01FA-8E18-46F2-8B99-D393E87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1386">
                <a:extLst>
                  <a:ext uri="{FF2B5EF4-FFF2-40B4-BE49-F238E27FC236}">
                    <a16:creationId xmlns:a16="http://schemas.microsoft.com/office/drawing/2014/main" id="{B8C01C3A-19C9-40E0-9F82-770074C8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1387">
                <a:extLst>
                  <a:ext uri="{FF2B5EF4-FFF2-40B4-BE49-F238E27FC236}">
                    <a16:creationId xmlns:a16="http://schemas.microsoft.com/office/drawing/2014/main" id="{2320DC88-5EBA-413B-8E6A-1D5291BB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1388">
                <a:extLst>
                  <a:ext uri="{FF2B5EF4-FFF2-40B4-BE49-F238E27FC236}">
                    <a16:creationId xmlns:a16="http://schemas.microsoft.com/office/drawing/2014/main" id="{39E46CFE-BFD8-4D35-9633-DBE5592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1389">
                <a:extLst>
                  <a:ext uri="{FF2B5EF4-FFF2-40B4-BE49-F238E27FC236}">
                    <a16:creationId xmlns:a16="http://schemas.microsoft.com/office/drawing/2014/main" id="{9E720D26-AEB4-4D52-A08B-A71021FA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4" name="Text Placeholder 6"/>
          <p:cNvSpPr>
            <a:spLocks noGrp="1"/>
          </p:cNvSpPr>
          <p:nvPr>
            <p:ph type="body" sz="quarter" idx="19" hasCustomPrompt="1"/>
          </p:nvPr>
        </p:nvSpPr>
        <p:spPr>
          <a:xfrm>
            <a:off x="4648543" y="1973807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73%</a:t>
            </a:r>
            <a:endParaRPr lang="en-US" dirty="0"/>
          </a:p>
        </p:txBody>
      </p:sp>
      <p:sp>
        <p:nvSpPr>
          <p:cNvPr id="15" name="Text Placeholder 6"/>
          <p:cNvSpPr>
            <a:spLocks noGrp="1"/>
          </p:cNvSpPr>
          <p:nvPr>
            <p:ph type="body" sz="quarter" idx="20" hasCustomPrompt="1"/>
          </p:nvPr>
        </p:nvSpPr>
        <p:spPr>
          <a:xfrm>
            <a:off x="7107996" y="2154942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67%</a:t>
            </a:r>
            <a:endParaRPr lang="en-US" dirty="0"/>
          </a:p>
        </p:txBody>
      </p:sp>
      <p:sp>
        <p:nvSpPr>
          <p:cNvPr id="16" name="Text Placeholder 6"/>
          <p:cNvSpPr>
            <a:spLocks noGrp="1"/>
          </p:cNvSpPr>
          <p:nvPr>
            <p:ph type="body" sz="quarter" idx="21" hasCustomPrompt="1"/>
          </p:nvPr>
        </p:nvSpPr>
        <p:spPr>
          <a:xfrm>
            <a:off x="9339632" y="3136674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41%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03877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p slide 2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02 - 40pt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6"/>
          <p:cNvSpPr>
            <a:spLocks noGrp="1"/>
          </p:cNvSpPr>
          <p:nvPr>
            <p:ph type="body" sz="quarter" idx="15" hasCustomPrompt="1"/>
          </p:nvPr>
        </p:nvSpPr>
        <p:spPr>
          <a:xfrm>
            <a:off x="513629" y="4149080"/>
            <a:ext cx="2702051" cy="82455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55%</a:t>
            </a:r>
            <a:endParaRPr lang="en-US" dirty="0"/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630" y="4973633"/>
            <a:ext cx="2702050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7" name="Text Placeholder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630" y="2348879"/>
            <a:ext cx="2702050" cy="18002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8" name="Text Placeholder 11"/>
          <p:cNvSpPr>
            <a:spLocks noGrp="1"/>
          </p:cNvSpPr>
          <p:nvPr>
            <p:ph type="body" sz="quarter" idx="18" hasCustomPrompt="1"/>
          </p:nvPr>
        </p:nvSpPr>
        <p:spPr>
          <a:xfrm>
            <a:off x="513630" y="1844823"/>
            <a:ext cx="2702050" cy="50405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Title here 18pt</a:t>
            </a:r>
            <a:endParaRPr lang="en-US" dirty="0"/>
          </a:p>
        </p:txBody>
      </p:sp>
      <p:grpSp>
        <p:nvGrpSpPr>
          <p:cNvPr id="1403" name="Group 1402">
            <a:extLst>
              <a:ext uri="{FF2B5EF4-FFF2-40B4-BE49-F238E27FC236}">
                <a16:creationId xmlns:a16="http://schemas.microsoft.com/office/drawing/2014/main" id="{BA00C8B9-C4B2-4E30-941C-057642D236E1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404" name="Group 1210">
              <a:extLst>
                <a:ext uri="{FF2B5EF4-FFF2-40B4-BE49-F238E27FC236}">
                  <a16:creationId xmlns:a16="http://schemas.microsoft.com/office/drawing/2014/main" id="{C6F1F050-8CBD-4C24-8053-7095CEAB5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2589" name="Freeform 1081">
                <a:extLst>
                  <a:ext uri="{FF2B5EF4-FFF2-40B4-BE49-F238E27FC236}">
                    <a16:creationId xmlns:a16="http://schemas.microsoft.com/office/drawing/2014/main" id="{59C0C203-CFFE-4F37-BC64-2153616C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0" name="Freeform 1010">
                <a:extLst>
                  <a:ext uri="{FF2B5EF4-FFF2-40B4-BE49-F238E27FC236}">
                    <a16:creationId xmlns:a16="http://schemas.microsoft.com/office/drawing/2014/main" id="{B6AEAD18-DEA5-44B5-9E5B-B74B30387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Freeform 1011">
                <a:extLst>
                  <a:ext uri="{FF2B5EF4-FFF2-40B4-BE49-F238E27FC236}">
                    <a16:creationId xmlns:a16="http://schemas.microsoft.com/office/drawing/2014/main" id="{AEE759F6-32B3-43B2-A71D-455C582D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2" name="Freeform 1012">
                <a:extLst>
                  <a:ext uri="{FF2B5EF4-FFF2-40B4-BE49-F238E27FC236}">
                    <a16:creationId xmlns:a16="http://schemas.microsoft.com/office/drawing/2014/main" id="{FC0ED774-30AE-4C1E-A689-69BA034E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3" name="Freeform 1013">
                <a:extLst>
                  <a:ext uri="{FF2B5EF4-FFF2-40B4-BE49-F238E27FC236}">
                    <a16:creationId xmlns:a16="http://schemas.microsoft.com/office/drawing/2014/main" id="{F6F7EB43-CFB2-4485-BB2C-27CD9F53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4" name="Freeform 1014">
                <a:extLst>
                  <a:ext uri="{FF2B5EF4-FFF2-40B4-BE49-F238E27FC236}">
                    <a16:creationId xmlns:a16="http://schemas.microsoft.com/office/drawing/2014/main" id="{50080703-C2D6-4B6A-AD1D-3512FFF45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5" name="Freeform 1015">
                <a:extLst>
                  <a:ext uri="{FF2B5EF4-FFF2-40B4-BE49-F238E27FC236}">
                    <a16:creationId xmlns:a16="http://schemas.microsoft.com/office/drawing/2014/main" id="{9C33FC7E-E941-4BE4-819E-0534AF987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6" name="Freeform 1016">
                <a:extLst>
                  <a:ext uri="{FF2B5EF4-FFF2-40B4-BE49-F238E27FC236}">
                    <a16:creationId xmlns:a16="http://schemas.microsoft.com/office/drawing/2014/main" id="{3583C8EA-9C6A-4705-8492-BBBF1B79B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7" name="Freeform 1017">
                <a:extLst>
                  <a:ext uri="{FF2B5EF4-FFF2-40B4-BE49-F238E27FC236}">
                    <a16:creationId xmlns:a16="http://schemas.microsoft.com/office/drawing/2014/main" id="{8DF745A7-7A59-46D6-BB36-515B70AC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8" name="Freeform 1018">
                <a:extLst>
                  <a:ext uri="{FF2B5EF4-FFF2-40B4-BE49-F238E27FC236}">
                    <a16:creationId xmlns:a16="http://schemas.microsoft.com/office/drawing/2014/main" id="{D6C70FCB-57E8-4727-A7AD-982C3003E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9" name="Freeform 1019">
                <a:extLst>
                  <a:ext uri="{FF2B5EF4-FFF2-40B4-BE49-F238E27FC236}">
                    <a16:creationId xmlns:a16="http://schemas.microsoft.com/office/drawing/2014/main" id="{F8A3F957-BD74-4305-AC9D-A93DED10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0" name="Freeform 1020">
                <a:extLst>
                  <a:ext uri="{FF2B5EF4-FFF2-40B4-BE49-F238E27FC236}">
                    <a16:creationId xmlns:a16="http://schemas.microsoft.com/office/drawing/2014/main" id="{5BFC70A4-9C62-46C1-88A7-2B54E9CF5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1" name="Freeform 1021">
                <a:extLst>
                  <a:ext uri="{FF2B5EF4-FFF2-40B4-BE49-F238E27FC236}">
                    <a16:creationId xmlns:a16="http://schemas.microsoft.com/office/drawing/2014/main" id="{31F4B438-2049-469A-9361-5E0AFFB0B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2" name="Freeform 1022">
                <a:extLst>
                  <a:ext uri="{FF2B5EF4-FFF2-40B4-BE49-F238E27FC236}">
                    <a16:creationId xmlns:a16="http://schemas.microsoft.com/office/drawing/2014/main" id="{6FF1F377-3DAD-4A9F-961C-9D34E58F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3" name="Freeform 1023">
                <a:extLst>
                  <a:ext uri="{FF2B5EF4-FFF2-40B4-BE49-F238E27FC236}">
                    <a16:creationId xmlns:a16="http://schemas.microsoft.com/office/drawing/2014/main" id="{C9820C2B-92BC-47CA-8C27-5CE4389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4" name="Freeform 1024">
                <a:extLst>
                  <a:ext uri="{FF2B5EF4-FFF2-40B4-BE49-F238E27FC236}">
                    <a16:creationId xmlns:a16="http://schemas.microsoft.com/office/drawing/2014/main" id="{83E43E0B-47CD-411F-BCA3-19FF4C71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5" name="Freeform 1025">
                <a:extLst>
                  <a:ext uri="{FF2B5EF4-FFF2-40B4-BE49-F238E27FC236}">
                    <a16:creationId xmlns:a16="http://schemas.microsoft.com/office/drawing/2014/main" id="{D7D12E97-AE75-4321-A367-DE912D1B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6" name="Freeform 1026">
                <a:extLst>
                  <a:ext uri="{FF2B5EF4-FFF2-40B4-BE49-F238E27FC236}">
                    <a16:creationId xmlns:a16="http://schemas.microsoft.com/office/drawing/2014/main" id="{89888B00-2C6C-4FCB-A3BA-BD40DD526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7" name="Freeform 1027">
                <a:extLst>
                  <a:ext uri="{FF2B5EF4-FFF2-40B4-BE49-F238E27FC236}">
                    <a16:creationId xmlns:a16="http://schemas.microsoft.com/office/drawing/2014/main" id="{FA152715-0576-4011-B8EC-22C33A97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8" name="Freeform 1028">
                <a:extLst>
                  <a:ext uri="{FF2B5EF4-FFF2-40B4-BE49-F238E27FC236}">
                    <a16:creationId xmlns:a16="http://schemas.microsoft.com/office/drawing/2014/main" id="{18EB02B4-A11C-4310-8FAD-B8BCC1A7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Freeform 1029">
                <a:extLst>
                  <a:ext uri="{FF2B5EF4-FFF2-40B4-BE49-F238E27FC236}">
                    <a16:creationId xmlns:a16="http://schemas.microsoft.com/office/drawing/2014/main" id="{18560EAD-4933-4A1A-8112-333C41F81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Freeform 1030">
                <a:extLst>
                  <a:ext uri="{FF2B5EF4-FFF2-40B4-BE49-F238E27FC236}">
                    <a16:creationId xmlns:a16="http://schemas.microsoft.com/office/drawing/2014/main" id="{792F0A4A-A945-4835-A00E-CF91052E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Freeform 1031">
                <a:extLst>
                  <a:ext uri="{FF2B5EF4-FFF2-40B4-BE49-F238E27FC236}">
                    <a16:creationId xmlns:a16="http://schemas.microsoft.com/office/drawing/2014/main" id="{6102F3EE-3E1A-4E98-BDBA-79FAA5BC6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Freeform 1032">
                <a:extLst>
                  <a:ext uri="{FF2B5EF4-FFF2-40B4-BE49-F238E27FC236}">
                    <a16:creationId xmlns:a16="http://schemas.microsoft.com/office/drawing/2014/main" id="{40802872-C1D6-4466-81B2-B4DA4A0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Freeform 1033">
                <a:extLst>
                  <a:ext uri="{FF2B5EF4-FFF2-40B4-BE49-F238E27FC236}">
                    <a16:creationId xmlns:a16="http://schemas.microsoft.com/office/drawing/2014/main" id="{5273246C-8937-4F0F-BBFC-E8ECE7DB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Freeform 1034">
                <a:extLst>
                  <a:ext uri="{FF2B5EF4-FFF2-40B4-BE49-F238E27FC236}">
                    <a16:creationId xmlns:a16="http://schemas.microsoft.com/office/drawing/2014/main" id="{B5317D9A-5124-4E76-AD63-E970882DC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Freeform 1035">
                <a:extLst>
                  <a:ext uri="{FF2B5EF4-FFF2-40B4-BE49-F238E27FC236}">
                    <a16:creationId xmlns:a16="http://schemas.microsoft.com/office/drawing/2014/main" id="{7641FBC8-FD1D-4996-9E0D-D3A1F61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Freeform 1036">
                <a:extLst>
                  <a:ext uri="{FF2B5EF4-FFF2-40B4-BE49-F238E27FC236}">
                    <a16:creationId xmlns:a16="http://schemas.microsoft.com/office/drawing/2014/main" id="{1446B389-365F-408D-B3A4-C99FDCB7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Freeform 1037">
                <a:extLst>
                  <a:ext uri="{FF2B5EF4-FFF2-40B4-BE49-F238E27FC236}">
                    <a16:creationId xmlns:a16="http://schemas.microsoft.com/office/drawing/2014/main" id="{4813E3A7-7EFE-4A58-84BE-AE064EBA1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Freeform 1038">
                <a:extLst>
                  <a:ext uri="{FF2B5EF4-FFF2-40B4-BE49-F238E27FC236}">
                    <a16:creationId xmlns:a16="http://schemas.microsoft.com/office/drawing/2014/main" id="{6E29ED68-9E89-447D-A998-248C9AE8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Line 1039">
                <a:extLst>
                  <a:ext uri="{FF2B5EF4-FFF2-40B4-BE49-F238E27FC236}">
                    <a16:creationId xmlns:a16="http://schemas.microsoft.com/office/drawing/2014/main" id="{34B6FF54-5BEC-4093-B887-D99BACA0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Line 1040">
                <a:extLst>
                  <a:ext uri="{FF2B5EF4-FFF2-40B4-BE49-F238E27FC236}">
                    <a16:creationId xmlns:a16="http://schemas.microsoft.com/office/drawing/2014/main" id="{314BE619-E839-4F4D-91BB-A146BA5B9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Freeform 1041">
                <a:extLst>
                  <a:ext uri="{FF2B5EF4-FFF2-40B4-BE49-F238E27FC236}">
                    <a16:creationId xmlns:a16="http://schemas.microsoft.com/office/drawing/2014/main" id="{B0312E13-BD07-4238-9782-4F64CDE80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Freeform 1042">
                <a:extLst>
                  <a:ext uri="{FF2B5EF4-FFF2-40B4-BE49-F238E27FC236}">
                    <a16:creationId xmlns:a16="http://schemas.microsoft.com/office/drawing/2014/main" id="{AC43415E-4844-4E10-B29F-6B18FB3D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Freeform 1043">
                <a:extLst>
                  <a:ext uri="{FF2B5EF4-FFF2-40B4-BE49-F238E27FC236}">
                    <a16:creationId xmlns:a16="http://schemas.microsoft.com/office/drawing/2014/main" id="{F2EAACAE-1001-4E3A-A176-8E423EB4C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Freeform 1044">
                <a:extLst>
                  <a:ext uri="{FF2B5EF4-FFF2-40B4-BE49-F238E27FC236}">
                    <a16:creationId xmlns:a16="http://schemas.microsoft.com/office/drawing/2014/main" id="{673333AA-6B20-4D32-B20D-07D77316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Freeform 1045">
                <a:extLst>
                  <a:ext uri="{FF2B5EF4-FFF2-40B4-BE49-F238E27FC236}">
                    <a16:creationId xmlns:a16="http://schemas.microsoft.com/office/drawing/2014/main" id="{ACE23343-1770-4083-BE73-5DFCA8A2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Freeform 1046">
                <a:extLst>
                  <a:ext uri="{FF2B5EF4-FFF2-40B4-BE49-F238E27FC236}">
                    <a16:creationId xmlns:a16="http://schemas.microsoft.com/office/drawing/2014/main" id="{DEF36820-DE9F-490A-97B1-CC5248A3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Freeform 1047">
                <a:extLst>
                  <a:ext uri="{FF2B5EF4-FFF2-40B4-BE49-F238E27FC236}">
                    <a16:creationId xmlns:a16="http://schemas.microsoft.com/office/drawing/2014/main" id="{07EEE741-4215-471A-8175-B1150FF1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Freeform 1048">
                <a:extLst>
                  <a:ext uri="{FF2B5EF4-FFF2-40B4-BE49-F238E27FC236}">
                    <a16:creationId xmlns:a16="http://schemas.microsoft.com/office/drawing/2014/main" id="{84D997FF-3E5A-4F02-BA41-3DCDF82E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Freeform 1049">
                <a:extLst>
                  <a:ext uri="{FF2B5EF4-FFF2-40B4-BE49-F238E27FC236}">
                    <a16:creationId xmlns:a16="http://schemas.microsoft.com/office/drawing/2014/main" id="{25229C1F-BFCE-4D28-AF67-B97ED20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Freeform 1050">
                <a:extLst>
                  <a:ext uri="{FF2B5EF4-FFF2-40B4-BE49-F238E27FC236}">
                    <a16:creationId xmlns:a16="http://schemas.microsoft.com/office/drawing/2014/main" id="{4D6CEBF0-BF28-45FE-BCD2-C6FC2248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Freeform 1051">
                <a:extLst>
                  <a:ext uri="{FF2B5EF4-FFF2-40B4-BE49-F238E27FC236}">
                    <a16:creationId xmlns:a16="http://schemas.microsoft.com/office/drawing/2014/main" id="{0ECD12C9-A493-4372-8D11-D1B27B5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Freeform 1052">
                <a:extLst>
                  <a:ext uri="{FF2B5EF4-FFF2-40B4-BE49-F238E27FC236}">
                    <a16:creationId xmlns:a16="http://schemas.microsoft.com/office/drawing/2014/main" id="{035E9188-586A-4EAB-99ED-8755660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Freeform 1053">
                <a:extLst>
                  <a:ext uri="{FF2B5EF4-FFF2-40B4-BE49-F238E27FC236}">
                    <a16:creationId xmlns:a16="http://schemas.microsoft.com/office/drawing/2014/main" id="{5B05A313-6074-4C54-A74F-408B271E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Freeform 1054">
                <a:extLst>
                  <a:ext uri="{FF2B5EF4-FFF2-40B4-BE49-F238E27FC236}">
                    <a16:creationId xmlns:a16="http://schemas.microsoft.com/office/drawing/2014/main" id="{C3AB8EBB-8DE2-4250-90F1-49D415DA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Freeform 1055">
                <a:extLst>
                  <a:ext uri="{FF2B5EF4-FFF2-40B4-BE49-F238E27FC236}">
                    <a16:creationId xmlns:a16="http://schemas.microsoft.com/office/drawing/2014/main" id="{616FC935-78E4-478F-A558-FF01A813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Freeform 1056">
                <a:extLst>
                  <a:ext uri="{FF2B5EF4-FFF2-40B4-BE49-F238E27FC236}">
                    <a16:creationId xmlns:a16="http://schemas.microsoft.com/office/drawing/2014/main" id="{036A371F-B0DC-4680-8406-E7F82B33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Freeform 1057">
                <a:extLst>
                  <a:ext uri="{FF2B5EF4-FFF2-40B4-BE49-F238E27FC236}">
                    <a16:creationId xmlns:a16="http://schemas.microsoft.com/office/drawing/2014/main" id="{B57A776C-87DE-4ECB-97B9-27172E16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Freeform 1058">
                <a:extLst>
                  <a:ext uri="{FF2B5EF4-FFF2-40B4-BE49-F238E27FC236}">
                    <a16:creationId xmlns:a16="http://schemas.microsoft.com/office/drawing/2014/main" id="{C8049EA9-BB1D-478F-8343-1F0F89C4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Freeform 1059">
                <a:extLst>
                  <a:ext uri="{FF2B5EF4-FFF2-40B4-BE49-F238E27FC236}">
                    <a16:creationId xmlns:a16="http://schemas.microsoft.com/office/drawing/2014/main" id="{5D887970-9DBE-443E-86E2-B19907131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Freeform 1060">
                <a:extLst>
                  <a:ext uri="{FF2B5EF4-FFF2-40B4-BE49-F238E27FC236}">
                    <a16:creationId xmlns:a16="http://schemas.microsoft.com/office/drawing/2014/main" id="{C432291D-DDD6-4EF9-AF75-F591D7AC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Freeform 1061">
                <a:extLst>
                  <a:ext uri="{FF2B5EF4-FFF2-40B4-BE49-F238E27FC236}">
                    <a16:creationId xmlns:a16="http://schemas.microsoft.com/office/drawing/2014/main" id="{B9F27AA1-C5BF-4787-A5FD-F83A9626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Freeform 1062">
                <a:extLst>
                  <a:ext uri="{FF2B5EF4-FFF2-40B4-BE49-F238E27FC236}">
                    <a16:creationId xmlns:a16="http://schemas.microsoft.com/office/drawing/2014/main" id="{958026E8-30FE-4B54-928B-26C602C5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Freeform 1063">
                <a:extLst>
                  <a:ext uri="{FF2B5EF4-FFF2-40B4-BE49-F238E27FC236}">
                    <a16:creationId xmlns:a16="http://schemas.microsoft.com/office/drawing/2014/main" id="{5F8B27B3-8CAD-443B-B5BF-7063151C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Freeform 1064">
                <a:extLst>
                  <a:ext uri="{FF2B5EF4-FFF2-40B4-BE49-F238E27FC236}">
                    <a16:creationId xmlns:a16="http://schemas.microsoft.com/office/drawing/2014/main" id="{9A65F559-A3DB-4041-AB8C-FA6D2F3B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Freeform 1065">
                <a:extLst>
                  <a:ext uri="{FF2B5EF4-FFF2-40B4-BE49-F238E27FC236}">
                    <a16:creationId xmlns:a16="http://schemas.microsoft.com/office/drawing/2014/main" id="{F0A9AFE5-035B-4DE5-B0E6-8BD80DC8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Freeform 1066">
                <a:extLst>
                  <a:ext uri="{FF2B5EF4-FFF2-40B4-BE49-F238E27FC236}">
                    <a16:creationId xmlns:a16="http://schemas.microsoft.com/office/drawing/2014/main" id="{E69C8CED-F382-412F-A34A-C8D19401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Freeform 1067">
                <a:extLst>
                  <a:ext uri="{FF2B5EF4-FFF2-40B4-BE49-F238E27FC236}">
                    <a16:creationId xmlns:a16="http://schemas.microsoft.com/office/drawing/2014/main" id="{446F9C9C-89A3-4B05-8949-57168B75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Freeform 1068">
                <a:extLst>
                  <a:ext uri="{FF2B5EF4-FFF2-40B4-BE49-F238E27FC236}">
                    <a16:creationId xmlns:a16="http://schemas.microsoft.com/office/drawing/2014/main" id="{A05C7D4B-AAB5-4ABB-A08A-C31CF0596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Freeform 1069">
                <a:extLst>
                  <a:ext uri="{FF2B5EF4-FFF2-40B4-BE49-F238E27FC236}">
                    <a16:creationId xmlns:a16="http://schemas.microsoft.com/office/drawing/2014/main" id="{A18840F9-D0B6-4C3C-89BC-A9E057E7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Freeform 1070">
                <a:extLst>
                  <a:ext uri="{FF2B5EF4-FFF2-40B4-BE49-F238E27FC236}">
                    <a16:creationId xmlns:a16="http://schemas.microsoft.com/office/drawing/2014/main" id="{3C3ECD89-B3F3-4B14-BBD8-3BFA6BEF5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Freeform 1071">
                <a:extLst>
                  <a:ext uri="{FF2B5EF4-FFF2-40B4-BE49-F238E27FC236}">
                    <a16:creationId xmlns:a16="http://schemas.microsoft.com/office/drawing/2014/main" id="{E9BB4A59-D3DB-4130-A76A-F56534E4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Freeform 1072">
                <a:extLst>
                  <a:ext uri="{FF2B5EF4-FFF2-40B4-BE49-F238E27FC236}">
                    <a16:creationId xmlns:a16="http://schemas.microsoft.com/office/drawing/2014/main" id="{B5D6DB52-F2DA-4EAD-B94D-C11BE68C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Freeform 1073">
                <a:extLst>
                  <a:ext uri="{FF2B5EF4-FFF2-40B4-BE49-F238E27FC236}">
                    <a16:creationId xmlns:a16="http://schemas.microsoft.com/office/drawing/2014/main" id="{6AA53764-0A24-4ED0-98C0-963833A5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Freeform 1074">
                <a:extLst>
                  <a:ext uri="{FF2B5EF4-FFF2-40B4-BE49-F238E27FC236}">
                    <a16:creationId xmlns:a16="http://schemas.microsoft.com/office/drawing/2014/main" id="{9BAD2F32-80AF-4630-A338-E03B3D68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Freeform 1075">
                <a:extLst>
                  <a:ext uri="{FF2B5EF4-FFF2-40B4-BE49-F238E27FC236}">
                    <a16:creationId xmlns:a16="http://schemas.microsoft.com/office/drawing/2014/main" id="{6BF4BF65-A3F5-4617-848A-27E94913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Freeform 1076">
                <a:extLst>
                  <a:ext uri="{FF2B5EF4-FFF2-40B4-BE49-F238E27FC236}">
                    <a16:creationId xmlns:a16="http://schemas.microsoft.com/office/drawing/2014/main" id="{C14709AE-9B57-44F9-ADEB-B41A4274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Freeform 1077">
                <a:extLst>
                  <a:ext uri="{FF2B5EF4-FFF2-40B4-BE49-F238E27FC236}">
                    <a16:creationId xmlns:a16="http://schemas.microsoft.com/office/drawing/2014/main" id="{1B4DA3ED-B5B1-4EBD-8965-A737723F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Freeform 1078">
                <a:extLst>
                  <a:ext uri="{FF2B5EF4-FFF2-40B4-BE49-F238E27FC236}">
                    <a16:creationId xmlns:a16="http://schemas.microsoft.com/office/drawing/2014/main" id="{03032870-0A1C-47D3-8D85-D08EF27D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Freeform 1079">
                <a:extLst>
                  <a:ext uri="{FF2B5EF4-FFF2-40B4-BE49-F238E27FC236}">
                    <a16:creationId xmlns:a16="http://schemas.microsoft.com/office/drawing/2014/main" id="{F5534664-B737-4A0F-9038-E7F4CFD7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Freeform 1080">
                <a:extLst>
                  <a:ext uri="{FF2B5EF4-FFF2-40B4-BE49-F238E27FC236}">
                    <a16:creationId xmlns:a16="http://schemas.microsoft.com/office/drawing/2014/main" id="{58140B56-7428-4E7C-B633-03C6370D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Freeform 1082">
                <a:extLst>
                  <a:ext uri="{FF2B5EF4-FFF2-40B4-BE49-F238E27FC236}">
                    <a16:creationId xmlns:a16="http://schemas.microsoft.com/office/drawing/2014/main" id="{1DC0357B-A8E7-419D-8945-91B4B4B2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Freeform 1083">
                <a:extLst>
                  <a:ext uri="{FF2B5EF4-FFF2-40B4-BE49-F238E27FC236}">
                    <a16:creationId xmlns:a16="http://schemas.microsoft.com/office/drawing/2014/main" id="{99DD5550-F279-48EC-8C76-8720DF9B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Freeform 1084">
                <a:extLst>
                  <a:ext uri="{FF2B5EF4-FFF2-40B4-BE49-F238E27FC236}">
                    <a16:creationId xmlns:a16="http://schemas.microsoft.com/office/drawing/2014/main" id="{825B1E8F-547B-42E6-AAFE-5627859F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Freeform 1085">
                <a:extLst>
                  <a:ext uri="{FF2B5EF4-FFF2-40B4-BE49-F238E27FC236}">
                    <a16:creationId xmlns:a16="http://schemas.microsoft.com/office/drawing/2014/main" id="{10A515D7-FA3B-410F-ABF1-32C6E4246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Freeform 1086">
                <a:extLst>
                  <a:ext uri="{FF2B5EF4-FFF2-40B4-BE49-F238E27FC236}">
                    <a16:creationId xmlns:a16="http://schemas.microsoft.com/office/drawing/2014/main" id="{72699020-5997-4826-A280-773F2ED4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Freeform 1087">
                <a:extLst>
                  <a:ext uri="{FF2B5EF4-FFF2-40B4-BE49-F238E27FC236}">
                    <a16:creationId xmlns:a16="http://schemas.microsoft.com/office/drawing/2014/main" id="{0A3CC496-930A-4B74-800F-D2F511C3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Freeform 1088">
                <a:extLst>
                  <a:ext uri="{FF2B5EF4-FFF2-40B4-BE49-F238E27FC236}">
                    <a16:creationId xmlns:a16="http://schemas.microsoft.com/office/drawing/2014/main" id="{48338522-8B81-40ED-8B7D-C9D65514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Freeform 1089">
                <a:extLst>
                  <a:ext uri="{FF2B5EF4-FFF2-40B4-BE49-F238E27FC236}">
                    <a16:creationId xmlns:a16="http://schemas.microsoft.com/office/drawing/2014/main" id="{5DAB280C-7768-497F-B00B-E059C4ED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Freeform 1090">
                <a:extLst>
                  <a:ext uri="{FF2B5EF4-FFF2-40B4-BE49-F238E27FC236}">
                    <a16:creationId xmlns:a16="http://schemas.microsoft.com/office/drawing/2014/main" id="{F66BD018-B618-46C6-BF0A-A0DE858E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Freeform 1091">
                <a:extLst>
                  <a:ext uri="{FF2B5EF4-FFF2-40B4-BE49-F238E27FC236}">
                    <a16:creationId xmlns:a16="http://schemas.microsoft.com/office/drawing/2014/main" id="{8D8ED930-FA32-4545-A254-4FC80E1BF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Freeform 1092">
                <a:extLst>
                  <a:ext uri="{FF2B5EF4-FFF2-40B4-BE49-F238E27FC236}">
                    <a16:creationId xmlns:a16="http://schemas.microsoft.com/office/drawing/2014/main" id="{45180C94-A6DF-49A8-91CE-A9933F5A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Freeform 1093">
                <a:extLst>
                  <a:ext uri="{FF2B5EF4-FFF2-40B4-BE49-F238E27FC236}">
                    <a16:creationId xmlns:a16="http://schemas.microsoft.com/office/drawing/2014/main" id="{157BD034-D214-4091-81DC-09DE7643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Freeform 1094">
                <a:extLst>
                  <a:ext uri="{FF2B5EF4-FFF2-40B4-BE49-F238E27FC236}">
                    <a16:creationId xmlns:a16="http://schemas.microsoft.com/office/drawing/2014/main" id="{C59617D2-1A79-4D6C-87CF-3641651F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Freeform 1095">
                <a:extLst>
                  <a:ext uri="{FF2B5EF4-FFF2-40B4-BE49-F238E27FC236}">
                    <a16:creationId xmlns:a16="http://schemas.microsoft.com/office/drawing/2014/main" id="{4076F070-D3B6-4E3A-AE53-8E60A28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Freeform 1096">
                <a:extLst>
                  <a:ext uri="{FF2B5EF4-FFF2-40B4-BE49-F238E27FC236}">
                    <a16:creationId xmlns:a16="http://schemas.microsoft.com/office/drawing/2014/main" id="{B545EB40-C472-4DB3-991E-205F6A7F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Freeform 1097">
                <a:extLst>
                  <a:ext uri="{FF2B5EF4-FFF2-40B4-BE49-F238E27FC236}">
                    <a16:creationId xmlns:a16="http://schemas.microsoft.com/office/drawing/2014/main" id="{ABB9BB9F-50F5-4AF1-BB82-14FB4A8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Freeform 1098">
                <a:extLst>
                  <a:ext uri="{FF2B5EF4-FFF2-40B4-BE49-F238E27FC236}">
                    <a16:creationId xmlns:a16="http://schemas.microsoft.com/office/drawing/2014/main" id="{C1821953-792B-4847-8A05-E723B2D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Freeform 1099">
                <a:extLst>
                  <a:ext uri="{FF2B5EF4-FFF2-40B4-BE49-F238E27FC236}">
                    <a16:creationId xmlns:a16="http://schemas.microsoft.com/office/drawing/2014/main" id="{E726839B-5E43-4BF5-9FC0-24CE7937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Freeform 1100">
                <a:extLst>
                  <a:ext uri="{FF2B5EF4-FFF2-40B4-BE49-F238E27FC236}">
                    <a16:creationId xmlns:a16="http://schemas.microsoft.com/office/drawing/2014/main" id="{E37F8797-19A5-48FD-AF82-534D052D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Freeform 1101">
                <a:extLst>
                  <a:ext uri="{FF2B5EF4-FFF2-40B4-BE49-F238E27FC236}">
                    <a16:creationId xmlns:a16="http://schemas.microsoft.com/office/drawing/2014/main" id="{6DD31834-17FD-48EF-B486-35C75F0D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Freeform 1102">
                <a:extLst>
                  <a:ext uri="{FF2B5EF4-FFF2-40B4-BE49-F238E27FC236}">
                    <a16:creationId xmlns:a16="http://schemas.microsoft.com/office/drawing/2014/main" id="{390CD116-3FB5-4808-BE5E-605E4231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Freeform 1103">
                <a:extLst>
                  <a:ext uri="{FF2B5EF4-FFF2-40B4-BE49-F238E27FC236}">
                    <a16:creationId xmlns:a16="http://schemas.microsoft.com/office/drawing/2014/main" id="{133B0CBE-32DD-4D64-9F93-688F3BF4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Freeform 1104">
                <a:extLst>
                  <a:ext uri="{FF2B5EF4-FFF2-40B4-BE49-F238E27FC236}">
                    <a16:creationId xmlns:a16="http://schemas.microsoft.com/office/drawing/2014/main" id="{492D71B7-E180-4882-BF5D-F9F20F29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Freeform 1105">
                <a:extLst>
                  <a:ext uri="{FF2B5EF4-FFF2-40B4-BE49-F238E27FC236}">
                    <a16:creationId xmlns:a16="http://schemas.microsoft.com/office/drawing/2014/main" id="{8C25BE60-DA91-4F6B-BE0C-C626490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Freeform 1106">
                <a:extLst>
                  <a:ext uri="{FF2B5EF4-FFF2-40B4-BE49-F238E27FC236}">
                    <a16:creationId xmlns:a16="http://schemas.microsoft.com/office/drawing/2014/main" id="{FEDD48CC-3214-4416-9174-FB243CFE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Freeform 1107">
                <a:extLst>
                  <a:ext uri="{FF2B5EF4-FFF2-40B4-BE49-F238E27FC236}">
                    <a16:creationId xmlns:a16="http://schemas.microsoft.com/office/drawing/2014/main" id="{E887FF60-0DA4-4C95-81E5-E1307C3D5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Freeform 1108">
                <a:extLst>
                  <a:ext uri="{FF2B5EF4-FFF2-40B4-BE49-F238E27FC236}">
                    <a16:creationId xmlns:a16="http://schemas.microsoft.com/office/drawing/2014/main" id="{0B83B035-9A51-45A4-BA58-57B09153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Freeform 1109">
                <a:extLst>
                  <a:ext uri="{FF2B5EF4-FFF2-40B4-BE49-F238E27FC236}">
                    <a16:creationId xmlns:a16="http://schemas.microsoft.com/office/drawing/2014/main" id="{38A50881-65B1-4726-A495-1AA3E421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Freeform 1110">
                <a:extLst>
                  <a:ext uri="{FF2B5EF4-FFF2-40B4-BE49-F238E27FC236}">
                    <a16:creationId xmlns:a16="http://schemas.microsoft.com/office/drawing/2014/main" id="{18F551C8-846F-42FE-A4AE-4AECDECA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Freeform 1111">
                <a:extLst>
                  <a:ext uri="{FF2B5EF4-FFF2-40B4-BE49-F238E27FC236}">
                    <a16:creationId xmlns:a16="http://schemas.microsoft.com/office/drawing/2014/main" id="{826D4A82-F040-40D4-A4A9-0C2D5AA8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Freeform 1112">
                <a:extLst>
                  <a:ext uri="{FF2B5EF4-FFF2-40B4-BE49-F238E27FC236}">
                    <a16:creationId xmlns:a16="http://schemas.microsoft.com/office/drawing/2014/main" id="{22871C89-A248-40A9-841C-08B1CBC9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Freeform 1113">
                <a:extLst>
                  <a:ext uri="{FF2B5EF4-FFF2-40B4-BE49-F238E27FC236}">
                    <a16:creationId xmlns:a16="http://schemas.microsoft.com/office/drawing/2014/main" id="{6779CAAF-B036-49DE-ADE3-F2474926D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Freeform 1114">
                <a:extLst>
                  <a:ext uri="{FF2B5EF4-FFF2-40B4-BE49-F238E27FC236}">
                    <a16:creationId xmlns:a16="http://schemas.microsoft.com/office/drawing/2014/main" id="{0F232064-2ACA-4DF0-A085-745A314A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Freeform 1115">
                <a:extLst>
                  <a:ext uri="{FF2B5EF4-FFF2-40B4-BE49-F238E27FC236}">
                    <a16:creationId xmlns:a16="http://schemas.microsoft.com/office/drawing/2014/main" id="{03AE73C4-00E8-4578-9C57-61A16AFF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Freeform 1116">
                <a:extLst>
                  <a:ext uri="{FF2B5EF4-FFF2-40B4-BE49-F238E27FC236}">
                    <a16:creationId xmlns:a16="http://schemas.microsoft.com/office/drawing/2014/main" id="{11519E9A-3B06-40B1-936B-1148D9AB9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Freeform 1117">
                <a:extLst>
                  <a:ext uri="{FF2B5EF4-FFF2-40B4-BE49-F238E27FC236}">
                    <a16:creationId xmlns:a16="http://schemas.microsoft.com/office/drawing/2014/main" id="{9F56EF03-C14A-4822-95F2-35C5A640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Freeform 1118">
                <a:extLst>
                  <a:ext uri="{FF2B5EF4-FFF2-40B4-BE49-F238E27FC236}">
                    <a16:creationId xmlns:a16="http://schemas.microsoft.com/office/drawing/2014/main" id="{ED058EDD-4A31-4DB9-BE10-24753BC4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8" name="Freeform 1119">
                <a:extLst>
                  <a:ext uri="{FF2B5EF4-FFF2-40B4-BE49-F238E27FC236}">
                    <a16:creationId xmlns:a16="http://schemas.microsoft.com/office/drawing/2014/main" id="{FDC313D4-823F-45B7-A7EA-3FA368D0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Freeform 1120">
                <a:extLst>
                  <a:ext uri="{FF2B5EF4-FFF2-40B4-BE49-F238E27FC236}">
                    <a16:creationId xmlns:a16="http://schemas.microsoft.com/office/drawing/2014/main" id="{FC07A75A-3EE2-419D-97A5-81246DEF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Freeform 1121">
                <a:extLst>
                  <a:ext uri="{FF2B5EF4-FFF2-40B4-BE49-F238E27FC236}">
                    <a16:creationId xmlns:a16="http://schemas.microsoft.com/office/drawing/2014/main" id="{3E7EBAB5-3BA2-4FBC-9457-8A19EBBF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Freeform 1122">
                <a:extLst>
                  <a:ext uri="{FF2B5EF4-FFF2-40B4-BE49-F238E27FC236}">
                    <a16:creationId xmlns:a16="http://schemas.microsoft.com/office/drawing/2014/main" id="{ED3C892F-7626-4736-A4D7-FB923852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Freeform 1123">
                <a:extLst>
                  <a:ext uri="{FF2B5EF4-FFF2-40B4-BE49-F238E27FC236}">
                    <a16:creationId xmlns:a16="http://schemas.microsoft.com/office/drawing/2014/main" id="{3A7AB687-47D3-4553-A624-7D322092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Freeform 1124">
                <a:extLst>
                  <a:ext uri="{FF2B5EF4-FFF2-40B4-BE49-F238E27FC236}">
                    <a16:creationId xmlns:a16="http://schemas.microsoft.com/office/drawing/2014/main" id="{C0FF2FC0-8599-40C3-AEA5-CD10BF56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Freeform 1125">
                <a:extLst>
                  <a:ext uri="{FF2B5EF4-FFF2-40B4-BE49-F238E27FC236}">
                    <a16:creationId xmlns:a16="http://schemas.microsoft.com/office/drawing/2014/main" id="{63A7A7F4-DAAD-4281-A848-AEDF3308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Freeform 1126">
                <a:extLst>
                  <a:ext uri="{FF2B5EF4-FFF2-40B4-BE49-F238E27FC236}">
                    <a16:creationId xmlns:a16="http://schemas.microsoft.com/office/drawing/2014/main" id="{42A7F13E-646E-4589-9E26-6D79C1C7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Freeform 1127">
                <a:extLst>
                  <a:ext uri="{FF2B5EF4-FFF2-40B4-BE49-F238E27FC236}">
                    <a16:creationId xmlns:a16="http://schemas.microsoft.com/office/drawing/2014/main" id="{D461B1F1-F305-40DB-B458-115EB5DCE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Freeform 1128">
                <a:extLst>
                  <a:ext uri="{FF2B5EF4-FFF2-40B4-BE49-F238E27FC236}">
                    <a16:creationId xmlns:a16="http://schemas.microsoft.com/office/drawing/2014/main" id="{7B880729-8A2A-4939-B322-4FB494EB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Freeform 1129">
                <a:extLst>
                  <a:ext uri="{FF2B5EF4-FFF2-40B4-BE49-F238E27FC236}">
                    <a16:creationId xmlns:a16="http://schemas.microsoft.com/office/drawing/2014/main" id="{FDE5E1D2-925D-4B95-B3A7-4175103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Freeform 1130">
                <a:extLst>
                  <a:ext uri="{FF2B5EF4-FFF2-40B4-BE49-F238E27FC236}">
                    <a16:creationId xmlns:a16="http://schemas.microsoft.com/office/drawing/2014/main" id="{313E2C49-D002-4EB7-BE11-7C831542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Freeform 1131">
                <a:extLst>
                  <a:ext uri="{FF2B5EF4-FFF2-40B4-BE49-F238E27FC236}">
                    <a16:creationId xmlns:a16="http://schemas.microsoft.com/office/drawing/2014/main" id="{E41A4408-4499-48BD-9A1B-9DA7D8004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Freeform 1132">
                <a:extLst>
                  <a:ext uri="{FF2B5EF4-FFF2-40B4-BE49-F238E27FC236}">
                    <a16:creationId xmlns:a16="http://schemas.microsoft.com/office/drawing/2014/main" id="{8F606351-FFA6-4D44-A6C2-8FAC27E6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Freeform 1133">
                <a:extLst>
                  <a:ext uri="{FF2B5EF4-FFF2-40B4-BE49-F238E27FC236}">
                    <a16:creationId xmlns:a16="http://schemas.microsoft.com/office/drawing/2014/main" id="{7A4675CF-FC59-468C-8303-82042D6C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Freeform 1134">
                <a:extLst>
                  <a:ext uri="{FF2B5EF4-FFF2-40B4-BE49-F238E27FC236}">
                    <a16:creationId xmlns:a16="http://schemas.microsoft.com/office/drawing/2014/main" id="{E6670117-C3FD-43A6-A2C4-2F61F5F8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Freeform 1135">
                <a:extLst>
                  <a:ext uri="{FF2B5EF4-FFF2-40B4-BE49-F238E27FC236}">
                    <a16:creationId xmlns:a16="http://schemas.microsoft.com/office/drawing/2014/main" id="{58FB9A9D-0BD5-497D-A10D-FB58A5B42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Freeform 1136">
                <a:extLst>
                  <a:ext uri="{FF2B5EF4-FFF2-40B4-BE49-F238E27FC236}">
                    <a16:creationId xmlns:a16="http://schemas.microsoft.com/office/drawing/2014/main" id="{078D5ABF-3FE4-4F9F-9AC0-08A532B7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Freeform 1137">
                <a:extLst>
                  <a:ext uri="{FF2B5EF4-FFF2-40B4-BE49-F238E27FC236}">
                    <a16:creationId xmlns:a16="http://schemas.microsoft.com/office/drawing/2014/main" id="{FC9ED423-0B03-4366-B926-3D60732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Freeform 1138">
                <a:extLst>
                  <a:ext uri="{FF2B5EF4-FFF2-40B4-BE49-F238E27FC236}">
                    <a16:creationId xmlns:a16="http://schemas.microsoft.com/office/drawing/2014/main" id="{F5C15F3D-F6A0-4D2C-9556-439253BB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Freeform 1139">
                <a:extLst>
                  <a:ext uri="{FF2B5EF4-FFF2-40B4-BE49-F238E27FC236}">
                    <a16:creationId xmlns:a16="http://schemas.microsoft.com/office/drawing/2014/main" id="{FD1C1CAF-A357-4346-AD73-1E99187C7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Freeform 1140">
                <a:extLst>
                  <a:ext uri="{FF2B5EF4-FFF2-40B4-BE49-F238E27FC236}">
                    <a16:creationId xmlns:a16="http://schemas.microsoft.com/office/drawing/2014/main" id="{74ABC593-74FD-4C62-9112-E67525BE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Freeform 1141">
                <a:extLst>
                  <a:ext uri="{FF2B5EF4-FFF2-40B4-BE49-F238E27FC236}">
                    <a16:creationId xmlns:a16="http://schemas.microsoft.com/office/drawing/2014/main" id="{B58AD147-32DB-4EAE-AD5F-0123FFE2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Freeform 1142">
                <a:extLst>
                  <a:ext uri="{FF2B5EF4-FFF2-40B4-BE49-F238E27FC236}">
                    <a16:creationId xmlns:a16="http://schemas.microsoft.com/office/drawing/2014/main" id="{647B91CA-D313-48A3-852C-23E956AA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Freeform 1143">
                <a:extLst>
                  <a:ext uri="{FF2B5EF4-FFF2-40B4-BE49-F238E27FC236}">
                    <a16:creationId xmlns:a16="http://schemas.microsoft.com/office/drawing/2014/main" id="{9635968F-8A0B-471E-B151-6D73B78B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Freeform 1144">
                <a:extLst>
                  <a:ext uri="{FF2B5EF4-FFF2-40B4-BE49-F238E27FC236}">
                    <a16:creationId xmlns:a16="http://schemas.microsoft.com/office/drawing/2014/main" id="{673E2D4E-22AA-4E9A-BFFB-6C24EE2A7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Freeform 1145">
                <a:extLst>
                  <a:ext uri="{FF2B5EF4-FFF2-40B4-BE49-F238E27FC236}">
                    <a16:creationId xmlns:a16="http://schemas.microsoft.com/office/drawing/2014/main" id="{6DF0D3F3-70D0-4353-9A4C-CD3CF34C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Freeform 1146">
                <a:extLst>
                  <a:ext uri="{FF2B5EF4-FFF2-40B4-BE49-F238E27FC236}">
                    <a16:creationId xmlns:a16="http://schemas.microsoft.com/office/drawing/2014/main" id="{BC20D453-7ED9-474A-B170-B8E5ED21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Freeform 1147">
                <a:extLst>
                  <a:ext uri="{FF2B5EF4-FFF2-40B4-BE49-F238E27FC236}">
                    <a16:creationId xmlns:a16="http://schemas.microsoft.com/office/drawing/2014/main" id="{68AA2CF3-C417-4397-8D58-A37493D7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Freeform 1148">
                <a:extLst>
                  <a:ext uri="{FF2B5EF4-FFF2-40B4-BE49-F238E27FC236}">
                    <a16:creationId xmlns:a16="http://schemas.microsoft.com/office/drawing/2014/main" id="{8CCD76B0-8E33-49C6-8410-ACCAA0B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Freeform 1149">
                <a:extLst>
                  <a:ext uri="{FF2B5EF4-FFF2-40B4-BE49-F238E27FC236}">
                    <a16:creationId xmlns:a16="http://schemas.microsoft.com/office/drawing/2014/main" id="{15061A7C-160B-431D-B5FB-2FD25A15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Freeform 1150">
                <a:extLst>
                  <a:ext uri="{FF2B5EF4-FFF2-40B4-BE49-F238E27FC236}">
                    <a16:creationId xmlns:a16="http://schemas.microsoft.com/office/drawing/2014/main" id="{D14FF718-F31B-4FB2-B179-55E933E7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Freeform 1151">
                <a:extLst>
                  <a:ext uri="{FF2B5EF4-FFF2-40B4-BE49-F238E27FC236}">
                    <a16:creationId xmlns:a16="http://schemas.microsoft.com/office/drawing/2014/main" id="{028BDB90-C42F-4642-824C-A3FD02EC2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Freeform 1152">
                <a:extLst>
                  <a:ext uri="{FF2B5EF4-FFF2-40B4-BE49-F238E27FC236}">
                    <a16:creationId xmlns:a16="http://schemas.microsoft.com/office/drawing/2014/main" id="{E716108C-74C1-4AF7-9CAC-13062FA18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Freeform 1153">
                <a:extLst>
                  <a:ext uri="{FF2B5EF4-FFF2-40B4-BE49-F238E27FC236}">
                    <a16:creationId xmlns:a16="http://schemas.microsoft.com/office/drawing/2014/main" id="{EB43F847-E06E-447E-90FD-06FA4A496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Freeform 1154">
                <a:extLst>
                  <a:ext uri="{FF2B5EF4-FFF2-40B4-BE49-F238E27FC236}">
                    <a16:creationId xmlns:a16="http://schemas.microsoft.com/office/drawing/2014/main" id="{944BEF97-A956-4DFB-9FB2-94D0315A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Freeform 1155">
                <a:extLst>
                  <a:ext uri="{FF2B5EF4-FFF2-40B4-BE49-F238E27FC236}">
                    <a16:creationId xmlns:a16="http://schemas.microsoft.com/office/drawing/2014/main" id="{F65D0C1D-4282-482E-91D9-0022230D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Freeform 1156">
                <a:extLst>
                  <a:ext uri="{FF2B5EF4-FFF2-40B4-BE49-F238E27FC236}">
                    <a16:creationId xmlns:a16="http://schemas.microsoft.com/office/drawing/2014/main" id="{1314BBDA-B636-4D59-A950-2B732F1A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Freeform 1157">
                <a:extLst>
                  <a:ext uri="{FF2B5EF4-FFF2-40B4-BE49-F238E27FC236}">
                    <a16:creationId xmlns:a16="http://schemas.microsoft.com/office/drawing/2014/main" id="{8BC8C5C3-1D6D-4106-87C0-55A9A614C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Freeform 1158">
                <a:extLst>
                  <a:ext uri="{FF2B5EF4-FFF2-40B4-BE49-F238E27FC236}">
                    <a16:creationId xmlns:a16="http://schemas.microsoft.com/office/drawing/2014/main" id="{14F0240A-D22F-46FF-A25B-971CFE72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Freeform 1159">
                <a:extLst>
                  <a:ext uri="{FF2B5EF4-FFF2-40B4-BE49-F238E27FC236}">
                    <a16:creationId xmlns:a16="http://schemas.microsoft.com/office/drawing/2014/main" id="{B3DEE102-B607-44ED-866E-40961B57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Freeform 1160">
                <a:extLst>
                  <a:ext uri="{FF2B5EF4-FFF2-40B4-BE49-F238E27FC236}">
                    <a16:creationId xmlns:a16="http://schemas.microsoft.com/office/drawing/2014/main" id="{7B91F4F3-1F06-4CFB-925A-8D67ED0F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Freeform 1161">
                <a:extLst>
                  <a:ext uri="{FF2B5EF4-FFF2-40B4-BE49-F238E27FC236}">
                    <a16:creationId xmlns:a16="http://schemas.microsoft.com/office/drawing/2014/main" id="{CC01C696-5B8B-4F9F-B8B3-F81C941F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Rectangle 1162">
                <a:extLst>
                  <a:ext uri="{FF2B5EF4-FFF2-40B4-BE49-F238E27FC236}">
                    <a16:creationId xmlns:a16="http://schemas.microsoft.com/office/drawing/2014/main" id="{5E7AAF27-1D93-40C1-B190-FF37A18E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Freeform 1163">
                <a:extLst>
                  <a:ext uri="{FF2B5EF4-FFF2-40B4-BE49-F238E27FC236}">
                    <a16:creationId xmlns:a16="http://schemas.microsoft.com/office/drawing/2014/main" id="{43FD81FF-72CC-45AB-ABC7-068256BC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Freeform 1164">
                <a:extLst>
                  <a:ext uri="{FF2B5EF4-FFF2-40B4-BE49-F238E27FC236}">
                    <a16:creationId xmlns:a16="http://schemas.microsoft.com/office/drawing/2014/main" id="{9C71AD40-8DB8-43C0-8263-89F21B25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Freeform 1165">
                <a:extLst>
                  <a:ext uri="{FF2B5EF4-FFF2-40B4-BE49-F238E27FC236}">
                    <a16:creationId xmlns:a16="http://schemas.microsoft.com/office/drawing/2014/main" id="{2FDF14EB-ECAE-489A-8E80-9AE79784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Freeform 1166">
                <a:extLst>
                  <a:ext uri="{FF2B5EF4-FFF2-40B4-BE49-F238E27FC236}">
                    <a16:creationId xmlns:a16="http://schemas.microsoft.com/office/drawing/2014/main" id="{3D5FBEC6-3ACC-45D4-A80C-76554966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Freeform 1167">
                <a:extLst>
                  <a:ext uri="{FF2B5EF4-FFF2-40B4-BE49-F238E27FC236}">
                    <a16:creationId xmlns:a16="http://schemas.microsoft.com/office/drawing/2014/main" id="{57969CF1-D5FD-4C28-8A2C-0BF97FD4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Freeform 1168">
                <a:extLst>
                  <a:ext uri="{FF2B5EF4-FFF2-40B4-BE49-F238E27FC236}">
                    <a16:creationId xmlns:a16="http://schemas.microsoft.com/office/drawing/2014/main" id="{8C7E0568-7DAA-4B66-A969-641E3A7A4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Freeform 1169">
                <a:extLst>
                  <a:ext uri="{FF2B5EF4-FFF2-40B4-BE49-F238E27FC236}">
                    <a16:creationId xmlns:a16="http://schemas.microsoft.com/office/drawing/2014/main" id="{4A6FF84A-836C-4427-A718-CFEE8A6C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Freeform 1170">
                <a:extLst>
                  <a:ext uri="{FF2B5EF4-FFF2-40B4-BE49-F238E27FC236}">
                    <a16:creationId xmlns:a16="http://schemas.microsoft.com/office/drawing/2014/main" id="{009B4882-1CEA-4070-8B25-46F02473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Freeform 1171">
                <a:extLst>
                  <a:ext uri="{FF2B5EF4-FFF2-40B4-BE49-F238E27FC236}">
                    <a16:creationId xmlns:a16="http://schemas.microsoft.com/office/drawing/2014/main" id="{AACF9657-6601-408A-912B-1E78CB32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Freeform 1172">
                <a:extLst>
                  <a:ext uri="{FF2B5EF4-FFF2-40B4-BE49-F238E27FC236}">
                    <a16:creationId xmlns:a16="http://schemas.microsoft.com/office/drawing/2014/main" id="{DDB75152-0E49-42BB-BBC2-6D034612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Freeform 1173">
                <a:extLst>
                  <a:ext uri="{FF2B5EF4-FFF2-40B4-BE49-F238E27FC236}">
                    <a16:creationId xmlns:a16="http://schemas.microsoft.com/office/drawing/2014/main" id="{CD5A4A92-FF07-496E-80F0-AD5904C3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Freeform 1174">
                <a:extLst>
                  <a:ext uri="{FF2B5EF4-FFF2-40B4-BE49-F238E27FC236}">
                    <a16:creationId xmlns:a16="http://schemas.microsoft.com/office/drawing/2014/main" id="{F47DAFBF-B92F-4D5D-8421-B9094BCA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Freeform 1175">
                <a:extLst>
                  <a:ext uri="{FF2B5EF4-FFF2-40B4-BE49-F238E27FC236}">
                    <a16:creationId xmlns:a16="http://schemas.microsoft.com/office/drawing/2014/main" id="{6B47E31D-ED88-401B-BCFB-0B0D4DA5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Freeform 1176">
                <a:extLst>
                  <a:ext uri="{FF2B5EF4-FFF2-40B4-BE49-F238E27FC236}">
                    <a16:creationId xmlns:a16="http://schemas.microsoft.com/office/drawing/2014/main" id="{6DD35934-1D71-47B1-B600-16DEBDA3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Freeform 1177">
                <a:extLst>
                  <a:ext uri="{FF2B5EF4-FFF2-40B4-BE49-F238E27FC236}">
                    <a16:creationId xmlns:a16="http://schemas.microsoft.com/office/drawing/2014/main" id="{522AE46B-B7F3-4A82-9479-F6F40999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Freeform 1178">
                <a:extLst>
                  <a:ext uri="{FF2B5EF4-FFF2-40B4-BE49-F238E27FC236}">
                    <a16:creationId xmlns:a16="http://schemas.microsoft.com/office/drawing/2014/main" id="{181DDF7F-296B-499B-BAC0-545363AB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Freeform 1179">
                <a:extLst>
                  <a:ext uri="{FF2B5EF4-FFF2-40B4-BE49-F238E27FC236}">
                    <a16:creationId xmlns:a16="http://schemas.microsoft.com/office/drawing/2014/main" id="{D970312E-50DB-40C8-8986-7DE91FB6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Freeform 1180">
                <a:extLst>
                  <a:ext uri="{FF2B5EF4-FFF2-40B4-BE49-F238E27FC236}">
                    <a16:creationId xmlns:a16="http://schemas.microsoft.com/office/drawing/2014/main" id="{AF29FFF3-311F-4AAA-9772-BACB949C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Freeform 1181">
                <a:extLst>
                  <a:ext uri="{FF2B5EF4-FFF2-40B4-BE49-F238E27FC236}">
                    <a16:creationId xmlns:a16="http://schemas.microsoft.com/office/drawing/2014/main" id="{20421980-EC0A-49F4-AF79-C297A15A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Freeform 1182">
                <a:extLst>
                  <a:ext uri="{FF2B5EF4-FFF2-40B4-BE49-F238E27FC236}">
                    <a16:creationId xmlns:a16="http://schemas.microsoft.com/office/drawing/2014/main" id="{AEC5E460-4141-418C-96BD-1AA6C1365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Freeform 1183">
                <a:extLst>
                  <a:ext uri="{FF2B5EF4-FFF2-40B4-BE49-F238E27FC236}">
                    <a16:creationId xmlns:a16="http://schemas.microsoft.com/office/drawing/2014/main" id="{FF39D192-D092-428C-8AB2-39646485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Freeform 1184">
                <a:extLst>
                  <a:ext uri="{FF2B5EF4-FFF2-40B4-BE49-F238E27FC236}">
                    <a16:creationId xmlns:a16="http://schemas.microsoft.com/office/drawing/2014/main" id="{779A1B0F-64E5-446F-80B0-55656DC5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Freeform 1185">
                <a:extLst>
                  <a:ext uri="{FF2B5EF4-FFF2-40B4-BE49-F238E27FC236}">
                    <a16:creationId xmlns:a16="http://schemas.microsoft.com/office/drawing/2014/main" id="{8545ECCF-1928-44B8-A426-6DC7D6F4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Freeform 1186">
                <a:extLst>
                  <a:ext uri="{FF2B5EF4-FFF2-40B4-BE49-F238E27FC236}">
                    <a16:creationId xmlns:a16="http://schemas.microsoft.com/office/drawing/2014/main" id="{961DF5CC-8EC1-48E1-A128-CF3F380E2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Freeform 1187">
                <a:extLst>
                  <a:ext uri="{FF2B5EF4-FFF2-40B4-BE49-F238E27FC236}">
                    <a16:creationId xmlns:a16="http://schemas.microsoft.com/office/drawing/2014/main" id="{EDDCCE37-80F9-450B-919F-D7E263E6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Freeform 1188">
                <a:extLst>
                  <a:ext uri="{FF2B5EF4-FFF2-40B4-BE49-F238E27FC236}">
                    <a16:creationId xmlns:a16="http://schemas.microsoft.com/office/drawing/2014/main" id="{90338D65-20E3-4DE0-8275-61366B26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Freeform 1189">
                <a:extLst>
                  <a:ext uri="{FF2B5EF4-FFF2-40B4-BE49-F238E27FC236}">
                    <a16:creationId xmlns:a16="http://schemas.microsoft.com/office/drawing/2014/main" id="{7C372053-55DE-42E4-9888-FBDA738CB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Freeform 1190">
                <a:extLst>
                  <a:ext uri="{FF2B5EF4-FFF2-40B4-BE49-F238E27FC236}">
                    <a16:creationId xmlns:a16="http://schemas.microsoft.com/office/drawing/2014/main" id="{85EB9A22-9DFB-4847-89E6-7B6499DE2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Freeform 1191">
                <a:extLst>
                  <a:ext uri="{FF2B5EF4-FFF2-40B4-BE49-F238E27FC236}">
                    <a16:creationId xmlns:a16="http://schemas.microsoft.com/office/drawing/2014/main" id="{70584D38-1F23-4478-947E-67975265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Freeform 1192">
                <a:extLst>
                  <a:ext uri="{FF2B5EF4-FFF2-40B4-BE49-F238E27FC236}">
                    <a16:creationId xmlns:a16="http://schemas.microsoft.com/office/drawing/2014/main" id="{92B07ECE-F263-4DAF-B16B-FB85F33D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Freeform 1193">
                <a:extLst>
                  <a:ext uri="{FF2B5EF4-FFF2-40B4-BE49-F238E27FC236}">
                    <a16:creationId xmlns:a16="http://schemas.microsoft.com/office/drawing/2014/main" id="{48B7219A-F5FE-4151-A848-0F92F34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Freeform 1194">
                <a:extLst>
                  <a:ext uri="{FF2B5EF4-FFF2-40B4-BE49-F238E27FC236}">
                    <a16:creationId xmlns:a16="http://schemas.microsoft.com/office/drawing/2014/main" id="{EBBFEEAB-5F4A-4961-9D7B-1C8FA1F20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Freeform 1195">
                <a:extLst>
                  <a:ext uri="{FF2B5EF4-FFF2-40B4-BE49-F238E27FC236}">
                    <a16:creationId xmlns:a16="http://schemas.microsoft.com/office/drawing/2014/main" id="{7DAFFA28-2A52-4F42-9101-D1CB3D56F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Freeform 1196">
                <a:extLst>
                  <a:ext uri="{FF2B5EF4-FFF2-40B4-BE49-F238E27FC236}">
                    <a16:creationId xmlns:a16="http://schemas.microsoft.com/office/drawing/2014/main" id="{D7C195F7-7254-47FD-B52B-58F7E040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Freeform 1197">
                <a:extLst>
                  <a:ext uri="{FF2B5EF4-FFF2-40B4-BE49-F238E27FC236}">
                    <a16:creationId xmlns:a16="http://schemas.microsoft.com/office/drawing/2014/main" id="{7D628AD7-302E-4696-BC8F-7C7E3BC5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Freeform 1198">
                <a:extLst>
                  <a:ext uri="{FF2B5EF4-FFF2-40B4-BE49-F238E27FC236}">
                    <a16:creationId xmlns:a16="http://schemas.microsoft.com/office/drawing/2014/main" id="{96D8CB8D-97EF-4C66-933B-FE50FF1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Freeform 1199">
                <a:extLst>
                  <a:ext uri="{FF2B5EF4-FFF2-40B4-BE49-F238E27FC236}">
                    <a16:creationId xmlns:a16="http://schemas.microsoft.com/office/drawing/2014/main" id="{604B3739-543E-4DCF-AF03-FDC05015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Freeform 1200">
                <a:extLst>
                  <a:ext uri="{FF2B5EF4-FFF2-40B4-BE49-F238E27FC236}">
                    <a16:creationId xmlns:a16="http://schemas.microsoft.com/office/drawing/2014/main" id="{C24F0CCA-33B6-42D7-B0A4-C91A18A2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Freeform 1201">
                <a:extLst>
                  <a:ext uri="{FF2B5EF4-FFF2-40B4-BE49-F238E27FC236}">
                    <a16:creationId xmlns:a16="http://schemas.microsoft.com/office/drawing/2014/main" id="{BC372EB4-B47D-446D-9298-F3646C5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Freeform 1202">
                <a:extLst>
                  <a:ext uri="{FF2B5EF4-FFF2-40B4-BE49-F238E27FC236}">
                    <a16:creationId xmlns:a16="http://schemas.microsoft.com/office/drawing/2014/main" id="{05E18ADC-2AE5-4B54-977B-4665B1624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Freeform 1203">
                <a:extLst>
                  <a:ext uri="{FF2B5EF4-FFF2-40B4-BE49-F238E27FC236}">
                    <a16:creationId xmlns:a16="http://schemas.microsoft.com/office/drawing/2014/main" id="{F29F153F-1A3D-40F0-9ADE-970E93FF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Freeform 1204">
                <a:extLst>
                  <a:ext uri="{FF2B5EF4-FFF2-40B4-BE49-F238E27FC236}">
                    <a16:creationId xmlns:a16="http://schemas.microsoft.com/office/drawing/2014/main" id="{9A37AF79-6114-4B17-B683-E6EBE331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Freeform 1205">
                <a:extLst>
                  <a:ext uri="{FF2B5EF4-FFF2-40B4-BE49-F238E27FC236}">
                    <a16:creationId xmlns:a16="http://schemas.microsoft.com/office/drawing/2014/main" id="{6EEF0EB9-9D4D-4A08-8C0E-1DFF2A03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Freeform 1206">
                <a:extLst>
                  <a:ext uri="{FF2B5EF4-FFF2-40B4-BE49-F238E27FC236}">
                    <a16:creationId xmlns:a16="http://schemas.microsoft.com/office/drawing/2014/main" id="{3F3370C2-0110-4802-B896-CA15CCB2E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Freeform 1207">
                <a:extLst>
                  <a:ext uri="{FF2B5EF4-FFF2-40B4-BE49-F238E27FC236}">
                    <a16:creationId xmlns:a16="http://schemas.microsoft.com/office/drawing/2014/main" id="{E2CE93EA-C86B-437E-93FA-0F87E427A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Freeform 1208">
                <a:extLst>
                  <a:ext uri="{FF2B5EF4-FFF2-40B4-BE49-F238E27FC236}">
                    <a16:creationId xmlns:a16="http://schemas.microsoft.com/office/drawing/2014/main" id="{6AB67196-FA4A-4721-87B2-D0015FFB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Freeform 1209">
                <a:extLst>
                  <a:ext uri="{FF2B5EF4-FFF2-40B4-BE49-F238E27FC236}">
                    <a16:creationId xmlns:a16="http://schemas.microsoft.com/office/drawing/2014/main" id="{EC96E874-F88A-4209-980C-DEDC0609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05" name="Group 1404">
              <a:extLst>
                <a:ext uri="{FF2B5EF4-FFF2-40B4-BE49-F238E27FC236}">
                  <a16:creationId xmlns:a16="http://schemas.microsoft.com/office/drawing/2014/main" id="{8DAEF192-9647-4A61-9DD9-5D773A92244F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406" name="Freeform 1263">
                <a:extLst>
                  <a:ext uri="{FF2B5EF4-FFF2-40B4-BE49-F238E27FC236}">
                    <a16:creationId xmlns:a16="http://schemas.microsoft.com/office/drawing/2014/main" id="{17861999-9CA4-4E16-BB00-0200C36A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110">
                <a:extLst>
                  <a:ext uri="{FF2B5EF4-FFF2-40B4-BE49-F238E27FC236}">
                    <a16:creationId xmlns:a16="http://schemas.microsoft.com/office/drawing/2014/main" id="{026CE0B5-E113-4924-B664-19FBF2C1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5">
                <a:extLst>
                  <a:ext uri="{FF2B5EF4-FFF2-40B4-BE49-F238E27FC236}">
                    <a16:creationId xmlns:a16="http://schemas.microsoft.com/office/drawing/2014/main" id="{47CB445E-DDA0-4A7C-B9D1-05643986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">
                <a:extLst>
                  <a:ext uri="{FF2B5EF4-FFF2-40B4-BE49-F238E27FC236}">
                    <a16:creationId xmlns:a16="http://schemas.microsoft.com/office/drawing/2014/main" id="{328731C3-4496-4904-A7E8-4CEDA92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7">
                <a:extLst>
                  <a:ext uri="{FF2B5EF4-FFF2-40B4-BE49-F238E27FC236}">
                    <a16:creationId xmlns:a16="http://schemas.microsoft.com/office/drawing/2014/main" id="{0F0338C8-0F1F-415F-A1EE-9B74C9798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8">
                <a:extLst>
                  <a:ext uri="{FF2B5EF4-FFF2-40B4-BE49-F238E27FC236}">
                    <a16:creationId xmlns:a16="http://schemas.microsoft.com/office/drawing/2014/main" id="{244B9977-EB39-49AB-A8E5-5EB0ABAD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9">
                <a:extLst>
                  <a:ext uri="{FF2B5EF4-FFF2-40B4-BE49-F238E27FC236}">
                    <a16:creationId xmlns:a16="http://schemas.microsoft.com/office/drawing/2014/main" id="{D6E46A88-5160-4AC1-8969-B4F9D805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10">
                <a:extLst>
                  <a:ext uri="{FF2B5EF4-FFF2-40B4-BE49-F238E27FC236}">
                    <a16:creationId xmlns:a16="http://schemas.microsoft.com/office/drawing/2014/main" id="{BD74056C-8492-4CEA-9A60-7371D7420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11">
                <a:extLst>
                  <a:ext uri="{FF2B5EF4-FFF2-40B4-BE49-F238E27FC236}">
                    <a16:creationId xmlns:a16="http://schemas.microsoft.com/office/drawing/2014/main" id="{FF3807E3-5963-46E9-B785-8C52E374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12">
                <a:extLst>
                  <a:ext uri="{FF2B5EF4-FFF2-40B4-BE49-F238E27FC236}">
                    <a16:creationId xmlns:a16="http://schemas.microsoft.com/office/drawing/2014/main" id="{AB3A006A-73AF-4300-8776-7CC41CFF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13">
                <a:extLst>
                  <a:ext uri="{FF2B5EF4-FFF2-40B4-BE49-F238E27FC236}">
                    <a16:creationId xmlns:a16="http://schemas.microsoft.com/office/drawing/2014/main" id="{85071803-33AB-4B1B-97E2-2E5B81B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14">
                <a:extLst>
                  <a:ext uri="{FF2B5EF4-FFF2-40B4-BE49-F238E27FC236}">
                    <a16:creationId xmlns:a16="http://schemas.microsoft.com/office/drawing/2014/main" id="{3B2A79A5-BAD1-42EE-AF5F-65160941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15">
                <a:extLst>
                  <a:ext uri="{FF2B5EF4-FFF2-40B4-BE49-F238E27FC236}">
                    <a16:creationId xmlns:a16="http://schemas.microsoft.com/office/drawing/2014/main" id="{45CBFE84-EB3E-4581-B510-0CED31C91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16">
                <a:extLst>
                  <a:ext uri="{FF2B5EF4-FFF2-40B4-BE49-F238E27FC236}">
                    <a16:creationId xmlns:a16="http://schemas.microsoft.com/office/drawing/2014/main" id="{B0355909-C442-4E3B-B776-4C16D2B3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17">
                <a:extLst>
                  <a:ext uri="{FF2B5EF4-FFF2-40B4-BE49-F238E27FC236}">
                    <a16:creationId xmlns:a16="http://schemas.microsoft.com/office/drawing/2014/main" id="{419BE9B7-E854-4E38-B3A5-7F1CAB46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18">
                <a:extLst>
                  <a:ext uri="{FF2B5EF4-FFF2-40B4-BE49-F238E27FC236}">
                    <a16:creationId xmlns:a16="http://schemas.microsoft.com/office/drawing/2014/main" id="{016F5D26-215B-459C-A94B-3A71348A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19">
                <a:extLst>
                  <a:ext uri="{FF2B5EF4-FFF2-40B4-BE49-F238E27FC236}">
                    <a16:creationId xmlns:a16="http://schemas.microsoft.com/office/drawing/2014/main" id="{632907D3-CFF5-4AA8-9676-6C5445F81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20">
                <a:extLst>
                  <a:ext uri="{FF2B5EF4-FFF2-40B4-BE49-F238E27FC236}">
                    <a16:creationId xmlns:a16="http://schemas.microsoft.com/office/drawing/2014/main" id="{8131AF21-CA25-40E8-8426-451E080D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21">
                <a:extLst>
                  <a:ext uri="{FF2B5EF4-FFF2-40B4-BE49-F238E27FC236}">
                    <a16:creationId xmlns:a16="http://schemas.microsoft.com/office/drawing/2014/main" id="{3E784858-8199-49C3-911F-0F4D9FDD3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22">
                <a:extLst>
                  <a:ext uri="{FF2B5EF4-FFF2-40B4-BE49-F238E27FC236}">
                    <a16:creationId xmlns:a16="http://schemas.microsoft.com/office/drawing/2014/main" id="{FCD8D6F5-7AAC-471D-96B9-8E104A18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23">
                <a:extLst>
                  <a:ext uri="{FF2B5EF4-FFF2-40B4-BE49-F238E27FC236}">
                    <a16:creationId xmlns:a16="http://schemas.microsoft.com/office/drawing/2014/main" id="{02A33488-33B4-4FB1-8253-F6981293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24">
                <a:extLst>
                  <a:ext uri="{FF2B5EF4-FFF2-40B4-BE49-F238E27FC236}">
                    <a16:creationId xmlns:a16="http://schemas.microsoft.com/office/drawing/2014/main" id="{D8F9B06A-460B-44A4-AB5F-18F4E979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25">
                <a:extLst>
                  <a:ext uri="{FF2B5EF4-FFF2-40B4-BE49-F238E27FC236}">
                    <a16:creationId xmlns:a16="http://schemas.microsoft.com/office/drawing/2014/main" id="{62F0CFE4-7219-45E1-8F0B-B35165B6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26">
                <a:extLst>
                  <a:ext uri="{FF2B5EF4-FFF2-40B4-BE49-F238E27FC236}">
                    <a16:creationId xmlns:a16="http://schemas.microsoft.com/office/drawing/2014/main" id="{9300ADED-3111-4B5B-8F2C-BDAFE84EE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Rectangle 27">
                <a:extLst>
                  <a:ext uri="{FF2B5EF4-FFF2-40B4-BE49-F238E27FC236}">
                    <a16:creationId xmlns:a16="http://schemas.microsoft.com/office/drawing/2014/main" id="{B5DA7B6D-12E0-497C-A747-40B190AE5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28">
                <a:extLst>
                  <a:ext uri="{FF2B5EF4-FFF2-40B4-BE49-F238E27FC236}">
                    <a16:creationId xmlns:a16="http://schemas.microsoft.com/office/drawing/2014/main" id="{66E53D47-1683-4EA5-A812-AD5EF19D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29">
                <a:extLst>
                  <a:ext uri="{FF2B5EF4-FFF2-40B4-BE49-F238E27FC236}">
                    <a16:creationId xmlns:a16="http://schemas.microsoft.com/office/drawing/2014/main" id="{B6D51F8E-6F44-41C4-AA5D-169AB85B0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30">
                <a:extLst>
                  <a:ext uri="{FF2B5EF4-FFF2-40B4-BE49-F238E27FC236}">
                    <a16:creationId xmlns:a16="http://schemas.microsoft.com/office/drawing/2014/main" id="{68EEE294-57B9-4CFA-9A5B-6D72F8530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31">
                <a:extLst>
                  <a:ext uri="{FF2B5EF4-FFF2-40B4-BE49-F238E27FC236}">
                    <a16:creationId xmlns:a16="http://schemas.microsoft.com/office/drawing/2014/main" id="{58EB4052-1EBB-4B83-9FCE-9048097D8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32">
                <a:extLst>
                  <a:ext uri="{FF2B5EF4-FFF2-40B4-BE49-F238E27FC236}">
                    <a16:creationId xmlns:a16="http://schemas.microsoft.com/office/drawing/2014/main" id="{1950873B-25E5-41A9-8DB6-734B1BD2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33">
                <a:extLst>
                  <a:ext uri="{FF2B5EF4-FFF2-40B4-BE49-F238E27FC236}">
                    <a16:creationId xmlns:a16="http://schemas.microsoft.com/office/drawing/2014/main" id="{78D5D863-7A5A-40E6-A99A-870978563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34">
                <a:extLst>
                  <a:ext uri="{FF2B5EF4-FFF2-40B4-BE49-F238E27FC236}">
                    <a16:creationId xmlns:a16="http://schemas.microsoft.com/office/drawing/2014/main" id="{861F4D5E-D8BD-4A96-B122-DC4C6375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35">
                <a:extLst>
                  <a:ext uri="{FF2B5EF4-FFF2-40B4-BE49-F238E27FC236}">
                    <a16:creationId xmlns:a16="http://schemas.microsoft.com/office/drawing/2014/main" id="{48A7C7DF-56C8-4628-9D73-ED4DE1F0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36">
                <a:extLst>
                  <a:ext uri="{FF2B5EF4-FFF2-40B4-BE49-F238E27FC236}">
                    <a16:creationId xmlns:a16="http://schemas.microsoft.com/office/drawing/2014/main" id="{9F64C7A7-4078-48FA-AEB5-A57DB02CE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37">
                <a:extLst>
                  <a:ext uri="{FF2B5EF4-FFF2-40B4-BE49-F238E27FC236}">
                    <a16:creationId xmlns:a16="http://schemas.microsoft.com/office/drawing/2014/main" id="{41357AA4-EF16-4BCD-A623-29D93754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38">
                <a:extLst>
                  <a:ext uri="{FF2B5EF4-FFF2-40B4-BE49-F238E27FC236}">
                    <a16:creationId xmlns:a16="http://schemas.microsoft.com/office/drawing/2014/main" id="{147A3FD6-B37A-4C32-B45F-ADDDB38D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39">
                <a:extLst>
                  <a:ext uri="{FF2B5EF4-FFF2-40B4-BE49-F238E27FC236}">
                    <a16:creationId xmlns:a16="http://schemas.microsoft.com/office/drawing/2014/main" id="{100DC3BC-CD38-498D-817B-A3D60F28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40">
                <a:extLst>
                  <a:ext uri="{FF2B5EF4-FFF2-40B4-BE49-F238E27FC236}">
                    <a16:creationId xmlns:a16="http://schemas.microsoft.com/office/drawing/2014/main" id="{C7BC0CA1-2A56-44C3-A3EA-DAAA6D6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41">
                <a:extLst>
                  <a:ext uri="{FF2B5EF4-FFF2-40B4-BE49-F238E27FC236}">
                    <a16:creationId xmlns:a16="http://schemas.microsoft.com/office/drawing/2014/main" id="{7241EBDD-A239-44A3-9163-2F0E3F88D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42">
                <a:extLst>
                  <a:ext uri="{FF2B5EF4-FFF2-40B4-BE49-F238E27FC236}">
                    <a16:creationId xmlns:a16="http://schemas.microsoft.com/office/drawing/2014/main" id="{DAEDEA5C-DB21-42D8-AB8B-E34A43B5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43">
                <a:extLst>
                  <a:ext uri="{FF2B5EF4-FFF2-40B4-BE49-F238E27FC236}">
                    <a16:creationId xmlns:a16="http://schemas.microsoft.com/office/drawing/2014/main" id="{451F269A-F1EE-4E09-B9D7-CF5A8A530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44">
                <a:extLst>
                  <a:ext uri="{FF2B5EF4-FFF2-40B4-BE49-F238E27FC236}">
                    <a16:creationId xmlns:a16="http://schemas.microsoft.com/office/drawing/2014/main" id="{862F2823-8974-4D37-90E0-2D51E7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45">
                <a:extLst>
                  <a:ext uri="{FF2B5EF4-FFF2-40B4-BE49-F238E27FC236}">
                    <a16:creationId xmlns:a16="http://schemas.microsoft.com/office/drawing/2014/main" id="{F2DD72F6-D86C-41AD-8581-C9D7ADEF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46">
                <a:extLst>
                  <a:ext uri="{FF2B5EF4-FFF2-40B4-BE49-F238E27FC236}">
                    <a16:creationId xmlns:a16="http://schemas.microsoft.com/office/drawing/2014/main" id="{22FC99AC-C68A-4696-AD15-F06EC6EFE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47">
                <a:extLst>
                  <a:ext uri="{FF2B5EF4-FFF2-40B4-BE49-F238E27FC236}">
                    <a16:creationId xmlns:a16="http://schemas.microsoft.com/office/drawing/2014/main" id="{D31C8A54-77C8-4EE1-BD05-6410B0A9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48">
                <a:extLst>
                  <a:ext uri="{FF2B5EF4-FFF2-40B4-BE49-F238E27FC236}">
                    <a16:creationId xmlns:a16="http://schemas.microsoft.com/office/drawing/2014/main" id="{AF8E2125-2233-40F0-B81D-287259B6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49">
                <a:extLst>
                  <a:ext uri="{FF2B5EF4-FFF2-40B4-BE49-F238E27FC236}">
                    <a16:creationId xmlns:a16="http://schemas.microsoft.com/office/drawing/2014/main" id="{9B54CE4F-894F-4C49-B864-8061BF995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Rectangle 50">
                <a:extLst>
                  <a:ext uri="{FF2B5EF4-FFF2-40B4-BE49-F238E27FC236}">
                    <a16:creationId xmlns:a16="http://schemas.microsoft.com/office/drawing/2014/main" id="{23DCCBD3-76EC-450F-B66C-1449ACC88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51">
                <a:extLst>
                  <a:ext uri="{FF2B5EF4-FFF2-40B4-BE49-F238E27FC236}">
                    <a16:creationId xmlns:a16="http://schemas.microsoft.com/office/drawing/2014/main" id="{BFB4C885-F5E8-4530-AA9A-C5A8AF43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52">
                <a:extLst>
                  <a:ext uri="{FF2B5EF4-FFF2-40B4-BE49-F238E27FC236}">
                    <a16:creationId xmlns:a16="http://schemas.microsoft.com/office/drawing/2014/main" id="{9A9C2BB5-62B9-4173-9294-10D561B6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53">
                <a:extLst>
                  <a:ext uri="{FF2B5EF4-FFF2-40B4-BE49-F238E27FC236}">
                    <a16:creationId xmlns:a16="http://schemas.microsoft.com/office/drawing/2014/main" id="{91EE2891-3030-4938-A506-0552AB42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54">
                <a:extLst>
                  <a:ext uri="{FF2B5EF4-FFF2-40B4-BE49-F238E27FC236}">
                    <a16:creationId xmlns:a16="http://schemas.microsoft.com/office/drawing/2014/main" id="{3B1FB493-37F0-4E03-83A6-ED76E044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55">
                <a:extLst>
                  <a:ext uri="{FF2B5EF4-FFF2-40B4-BE49-F238E27FC236}">
                    <a16:creationId xmlns:a16="http://schemas.microsoft.com/office/drawing/2014/main" id="{47388827-3670-469F-9DCA-6DEA0FA5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56">
                <a:extLst>
                  <a:ext uri="{FF2B5EF4-FFF2-40B4-BE49-F238E27FC236}">
                    <a16:creationId xmlns:a16="http://schemas.microsoft.com/office/drawing/2014/main" id="{4C0B13E6-B90D-42C8-80C1-263847F7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57">
                <a:extLst>
                  <a:ext uri="{FF2B5EF4-FFF2-40B4-BE49-F238E27FC236}">
                    <a16:creationId xmlns:a16="http://schemas.microsoft.com/office/drawing/2014/main" id="{9DE97886-001F-405C-BCF3-5CA17DC1E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58">
                <a:extLst>
                  <a:ext uri="{FF2B5EF4-FFF2-40B4-BE49-F238E27FC236}">
                    <a16:creationId xmlns:a16="http://schemas.microsoft.com/office/drawing/2014/main" id="{C03364CB-906B-4E57-AAE6-7F56D81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59">
                <a:extLst>
                  <a:ext uri="{FF2B5EF4-FFF2-40B4-BE49-F238E27FC236}">
                    <a16:creationId xmlns:a16="http://schemas.microsoft.com/office/drawing/2014/main" id="{82CF2E8D-0909-4785-AF76-A5FA5511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60">
                <a:extLst>
                  <a:ext uri="{FF2B5EF4-FFF2-40B4-BE49-F238E27FC236}">
                    <a16:creationId xmlns:a16="http://schemas.microsoft.com/office/drawing/2014/main" id="{D344CA22-B4F6-4458-ABDB-A4CA61DB8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61">
                <a:extLst>
                  <a:ext uri="{FF2B5EF4-FFF2-40B4-BE49-F238E27FC236}">
                    <a16:creationId xmlns:a16="http://schemas.microsoft.com/office/drawing/2014/main" id="{71239FEA-97B5-4B41-A328-F87ABAF9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62">
                <a:extLst>
                  <a:ext uri="{FF2B5EF4-FFF2-40B4-BE49-F238E27FC236}">
                    <a16:creationId xmlns:a16="http://schemas.microsoft.com/office/drawing/2014/main" id="{E272F5AE-CAE2-457E-A1FC-571687B2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63">
                <a:extLst>
                  <a:ext uri="{FF2B5EF4-FFF2-40B4-BE49-F238E27FC236}">
                    <a16:creationId xmlns:a16="http://schemas.microsoft.com/office/drawing/2014/main" id="{4A83806A-EAC4-4354-A8FC-E5F7E432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64">
                <a:extLst>
                  <a:ext uri="{FF2B5EF4-FFF2-40B4-BE49-F238E27FC236}">
                    <a16:creationId xmlns:a16="http://schemas.microsoft.com/office/drawing/2014/main" id="{CF8E9C72-5A41-4A04-9683-1BCC4CB5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65">
                <a:extLst>
                  <a:ext uri="{FF2B5EF4-FFF2-40B4-BE49-F238E27FC236}">
                    <a16:creationId xmlns:a16="http://schemas.microsoft.com/office/drawing/2014/main" id="{EC9C4F87-F027-43FD-A150-711071C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66">
                <a:extLst>
                  <a:ext uri="{FF2B5EF4-FFF2-40B4-BE49-F238E27FC236}">
                    <a16:creationId xmlns:a16="http://schemas.microsoft.com/office/drawing/2014/main" id="{D3A976DA-5B87-4B90-BB0E-2602B807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67">
                <a:extLst>
                  <a:ext uri="{FF2B5EF4-FFF2-40B4-BE49-F238E27FC236}">
                    <a16:creationId xmlns:a16="http://schemas.microsoft.com/office/drawing/2014/main" id="{AFB4557F-9358-4437-A72C-4F824E75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68">
                <a:extLst>
                  <a:ext uri="{FF2B5EF4-FFF2-40B4-BE49-F238E27FC236}">
                    <a16:creationId xmlns:a16="http://schemas.microsoft.com/office/drawing/2014/main" id="{FAB74E42-2FC9-41FE-9219-5E4D198B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69">
                <a:extLst>
                  <a:ext uri="{FF2B5EF4-FFF2-40B4-BE49-F238E27FC236}">
                    <a16:creationId xmlns:a16="http://schemas.microsoft.com/office/drawing/2014/main" id="{69AFF744-5FFA-4BB2-B2B8-ADB5C8E3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0">
                <a:extLst>
                  <a:ext uri="{FF2B5EF4-FFF2-40B4-BE49-F238E27FC236}">
                    <a16:creationId xmlns:a16="http://schemas.microsoft.com/office/drawing/2014/main" id="{851B9805-29C4-49F0-84CB-3E8D57D80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1">
                <a:extLst>
                  <a:ext uri="{FF2B5EF4-FFF2-40B4-BE49-F238E27FC236}">
                    <a16:creationId xmlns:a16="http://schemas.microsoft.com/office/drawing/2014/main" id="{7A2709F4-5D6F-42F2-B0E9-3FAA1EAA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2">
                <a:extLst>
                  <a:ext uri="{FF2B5EF4-FFF2-40B4-BE49-F238E27FC236}">
                    <a16:creationId xmlns:a16="http://schemas.microsoft.com/office/drawing/2014/main" id="{1879316D-C9E9-46FB-A61C-9692A6E9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3">
                <a:extLst>
                  <a:ext uri="{FF2B5EF4-FFF2-40B4-BE49-F238E27FC236}">
                    <a16:creationId xmlns:a16="http://schemas.microsoft.com/office/drawing/2014/main" id="{6A85C8F5-DF80-48BA-BDA7-90A8E682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">
                <a:extLst>
                  <a:ext uri="{FF2B5EF4-FFF2-40B4-BE49-F238E27FC236}">
                    <a16:creationId xmlns:a16="http://schemas.microsoft.com/office/drawing/2014/main" id="{D30C95F6-DF0E-4F60-86DF-AE86F9B3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5">
                <a:extLst>
                  <a:ext uri="{FF2B5EF4-FFF2-40B4-BE49-F238E27FC236}">
                    <a16:creationId xmlns:a16="http://schemas.microsoft.com/office/drawing/2014/main" id="{5E40EDFF-69E0-49AF-9247-DBE9DF16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6">
                <a:extLst>
                  <a:ext uri="{FF2B5EF4-FFF2-40B4-BE49-F238E27FC236}">
                    <a16:creationId xmlns:a16="http://schemas.microsoft.com/office/drawing/2014/main" id="{AF2C5A9A-A957-4E70-9019-0F5F95CF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7">
                <a:extLst>
                  <a:ext uri="{FF2B5EF4-FFF2-40B4-BE49-F238E27FC236}">
                    <a16:creationId xmlns:a16="http://schemas.microsoft.com/office/drawing/2014/main" id="{69B36281-9A53-408E-9222-DAD2414D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8">
                <a:extLst>
                  <a:ext uri="{FF2B5EF4-FFF2-40B4-BE49-F238E27FC236}">
                    <a16:creationId xmlns:a16="http://schemas.microsoft.com/office/drawing/2014/main" id="{754AE7A3-9F4E-44A7-9939-0567694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9">
                <a:extLst>
                  <a:ext uri="{FF2B5EF4-FFF2-40B4-BE49-F238E27FC236}">
                    <a16:creationId xmlns:a16="http://schemas.microsoft.com/office/drawing/2014/main" id="{F77BCD07-7382-4F14-BB92-6B7D1943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80">
                <a:extLst>
                  <a:ext uri="{FF2B5EF4-FFF2-40B4-BE49-F238E27FC236}">
                    <a16:creationId xmlns:a16="http://schemas.microsoft.com/office/drawing/2014/main" id="{22793A53-2E96-414C-8254-EF4F1C0F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81">
                <a:extLst>
                  <a:ext uri="{FF2B5EF4-FFF2-40B4-BE49-F238E27FC236}">
                    <a16:creationId xmlns:a16="http://schemas.microsoft.com/office/drawing/2014/main" id="{15C7DE76-396F-4111-9B1A-5A9DBEC0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82">
                <a:extLst>
                  <a:ext uri="{FF2B5EF4-FFF2-40B4-BE49-F238E27FC236}">
                    <a16:creationId xmlns:a16="http://schemas.microsoft.com/office/drawing/2014/main" id="{1C60C9DA-7442-4D8E-AA99-DC11B179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83">
                <a:extLst>
                  <a:ext uri="{FF2B5EF4-FFF2-40B4-BE49-F238E27FC236}">
                    <a16:creationId xmlns:a16="http://schemas.microsoft.com/office/drawing/2014/main" id="{D1E06A1B-0509-4A7B-BDA5-3F8AC6819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84">
                <a:extLst>
                  <a:ext uri="{FF2B5EF4-FFF2-40B4-BE49-F238E27FC236}">
                    <a16:creationId xmlns:a16="http://schemas.microsoft.com/office/drawing/2014/main" id="{62996258-C164-439C-AF49-094B124A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85">
                <a:extLst>
                  <a:ext uri="{FF2B5EF4-FFF2-40B4-BE49-F238E27FC236}">
                    <a16:creationId xmlns:a16="http://schemas.microsoft.com/office/drawing/2014/main" id="{D92C2A74-DB14-4F19-A73D-9CC71714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86">
                <a:extLst>
                  <a:ext uri="{FF2B5EF4-FFF2-40B4-BE49-F238E27FC236}">
                    <a16:creationId xmlns:a16="http://schemas.microsoft.com/office/drawing/2014/main" id="{4150BD64-8CAF-4A86-A0E2-56ADD9B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87">
                <a:extLst>
                  <a:ext uri="{FF2B5EF4-FFF2-40B4-BE49-F238E27FC236}">
                    <a16:creationId xmlns:a16="http://schemas.microsoft.com/office/drawing/2014/main" id="{A46E04FD-21CC-4FC3-9C97-7DDFE661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88">
                <a:extLst>
                  <a:ext uri="{FF2B5EF4-FFF2-40B4-BE49-F238E27FC236}">
                    <a16:creationId xmlns:a16="http://schemas.microsoft.com/office/drawing/2014/main" id="{507B2B7E-5B07-4D5B-9DE7-2FAD5B64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89">
                <a:extLst>
                  <a:ext uri="{FF2B5EF4-FFF2-40B4-BE49-F238E27FC236}">
                    <a16:creationId xmlns:a16="http://schemas.microsoft.com/office/drawing/2014/main" id="{E8AA2303-9B94-48D4-A425-7D99C617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90">
                <a:extLst>
                  <a:ext uri="{FF2B5EF4-FFF2-40B4-BE49-F238E27FC236}">
                    <a16:creationId xmlns:a16="http://schemas.microsoft.com/office/drawing/2014/main" id="{1A001415-DF05-48E1-97A5-9E057133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91">
                <a:extLst>
                  <a:ext uri="{FF2B5EF4-FFF2-40B4-BE49-F238E27FC236}">
                    <a16:creationId xmlns:a16="http://schemas.microsoft.com/office/drawing/2014/main" id="{0EC6976C-C1B3-4E3D-9A7E-53EFB989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92">
                <a:extLst>
                  <a:ext uri="{FF2B5EF4-FFF2-40B4-BE49-F238E27FC236}">
                    <a16:creationId xmlns:a16="http://schemas.microsoft.com/office/drawing/2014/main" id="{99C59858-847B-48E1-9959-1C867FAA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93">
                <a:extLst>
                  <a:ext uri="{FF2B5EF4-FFF2-40B4-BE49-F238E27FC236}">
                    <a16:creationId xmlns:a16="http://schemas.microsoft.com/office/drawing/2014/main" id="{E6B235D0-9C1E-4ECA-8414-44AB7C17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94">
                <a:extLst>
                  <a:ext uri="{FF2B5EF4-FFF2-40B4-BE49-F238E27FC236}">
                    <a16:creationId xmlns:a16="http://schemas.microsoft.com/office/drawing/2014/main" id="{2AD93C82-45BA-4A65-975D-682622DB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95">
                <a:extLst>
                  <a:ext uri="{FF2B5EF4-FFF2-40B4-BE49-F238E27FC236}">
                    <a16:creationId xmlns:a16="http://schemas.microsoft.com/office/drawing/2014/main" id="{4529028E-823E-44D4-B876-B30C4DC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96">
                <a:extLst>
                  <a:ext uri="{FF2B5EF4-FFF2-40B4-BE49-F238E27FC236}">
                    <a16:creationId xmlns:a16="http://schemas.microsoft.com/office/drawing/2014/main" id="{2BF2290E-ECD0-46AD-9CE2-64B7CA094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97">
                <a:extLst>
                  <a:ext uri="{FF2B5EF4-FFF2-40B4-BE49-F238E27FC236}">
                    <a16:creationId xmlns:a16="http://schemas.microsoft.com/office/drawing/2014/main" id="{2C38D3AB-74F7-47B8-93D7-0BD6098B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98">
                <a:extLst>
                  <a:ext uri="{FF2B5EF4-FFF2-40B4-BE49-F238E27FC236}">
                    <a16:creationId xmlns:a16="http://schemas.microsoft.com/office/drawing/2014/main" id="{F655EA75-2CB4-4822-B535-CF7289EA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99">
                <a:extLst>
                  <a:ext uri="{FF2B5EF4-FFF2-40B4-BE49-F238E27FC236}">
                    <a16:creationId xmlns:a16="http://schemas.microsoft.com/office/drawing/2014/main" id="{6DF1185D-BDF3-4ADB-B6AF-C05F44D1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100">
                <a:extLst>
                  <a:ext uri="{FF2B5EF4-FFF2-40B4-BE49-F238E27FC236}">
                    <a16:creationId xmlns:a16="http://schemas.microsoft.com/office/drawing/2014/main" id="{0E3851D1-7F3E-4A2C-B836-4DC1AF3C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101">
                <a:extLst>
                  <a:ext uri="{FF2B5EF4-FFF2-40B4-BE49-F238E27FC236}">
                    <a16:creationId xmlns:a16="http://schemas.microsoft.com/office/drawing/2014/main" id="{924E520A-83FA-4768-928D-4A6D5547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102">
                <a:extLst>
                  <a:ext uri="{FF2B5EF4-FFF2-40B4-BE49-F238E27FC236}">
                    <a16:creationId xmlns:a16="http://schemas.microsoft.com/office/drawing/2014/main" id="{82BDA2F1-1BFF-4B38-814F-AAADA267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103">
                <a:extLst>
                  <a:ext uri="{FF2B5EF4-FFF2-40B4-BE49-F238E27FC236}">
                    <a16:creationId xmlns:a16="http://schemas.microsoft.com/office/drawing/2014/main" id="{B0AAE6A1-4388-49D0-886C-56329BB8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104">
                <a:extLst>
                  <a:ext uri="{FF2B5EF4-FFF2-40B4-BE49-F238E27FC236}">
                    <a16:creationId xmlns:a16="http://schemas.microsoft.com/office/drawing/2014/main" id="{10C0238A-68C7-4373-BA3A-9A2BC9CD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105">
                <a:extLst>
                  <a:ext uri="{FF2B5EF4-FFF2-40B4-BE49-F238E27FC236}">
                    <a16:creationId xmlns:a16="http://schemas.microsoft.com/office/drawing/2014/main" id="{37019CDA-F533-444A-A2FC-9347913F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106">
                <a:extLst>
                  <a:ext uri="{FF2B5EF4-FFF2-40B4-BE49-F238E27FC236}">
                    <a16:creationId xmlns:a16="http://schemas.microsoft.com/office/drawing/2014/main" id="{398AB725-47FC-433A-95D8-C018763D6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107">
                <a:extLst>
                  <a:ext uri="{FF2B5EF4-FFF2-40B4-BE49-F238E27FC236}">
                    <a16:creationId xmlns:a16="http://schemas.microsoft.com/office/drawing/2014/main" id="{9BC3B02B-B283-487B-B01C-2D7A8571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108">
                <a:extLst>
                  <a:ext uri="{FF2B5EF4-FFF2-40B4-BE49-F238E27FC236}">
                    <a16:creationId xmlns:a16="http://schemas.microsoft.com/office/drawing/2014/main" id="{B81EB01E-18B8-480A-99B7-F5D7435B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109">
                <a:extLst>
                  <a:ext uri="{FF2B5EF4-FFF2-40B4-BE49-F238E27FC236}">
                    <a16:creationId xmlns:a16="http://schemas.microsoft.com/office/drawing/2014/main" id="{57FEAB72-F887-46BF-A744-4753515C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1512">
                <a:extLst>
                  <a:ext uri="{FF2B5EF4-FFF2-40B4-BE49-F238E27FC236}">
                    <a16:creationId xmlns:a16="http://schemas.microsoft.com/office/drawing/2014/main" id="{D57FDE70-908D-40F8-A5E1-AB02505E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1513">
                <a:extLst>
                  <a:ext uri="{FF2B5EF4-FFF2-40B4-BE49-F238E27FC236}">
                    <a16:creationId xmlns:a16="http://schemas.microsoft.com/office/drawing/2014/main" id="{5C10A4F8-21FF-48D1-8914-836430F47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1514">
                <a:extLst>
                  <a:ext uri="{FF2B5EF4-FFF2-40B4-BE49-F238E27FC236}">
                    <a16:creationId xmlns:a16="http://schemas.microsoft.com/office/drawing/2014/main" id="{1E21EA10-B221-4104-B9F5-7432C053F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1515">
                <a:extLst>
                  <a:ext uri="{FF2B5EF4-FFF2-40B4-BE49-F238E27FC236}">
                    <a16:creationId xmlns:a16="http://schemas.microsoft.com/office/drawing/2014/main" id="{D23C8E48-E035-46E5-9E4B-0D411F66E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1516">
                <a:extLst>
                  <a:ext uri="{FF2B5EF4-FFF2-40B4-BE49-F238E27FC236}">
                    <a16:creationId xmlns:a16="http://schemas.microsoft.com/office/drawing/2014/main" id="{E5F3C9EC-89DA-4ACB-95EB-17899806A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1517">
                <a:extLst>
                  <a:ext uri="{FF2B5EF4-FFF2-40B4-BE49-F238E27FC236}">
                    <a16:creationId xmlns:a16="http://schemas.microsoft.com/office/drawing/2014/main" id="{77C38089-CC2A-4720-B538-F4F657A9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1518">
                <a:extLst>
                  <a:ext uri="{FF2B5EF4-FFF2-40B4-BE49-F238E27FC236}">
                    <a16:creationId xmlns:a16="http://schemas.microsoft.com/office/drawing/2014/main" id="{9003D769-9C7F-40F2-82EC-8847F765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1519">
                <a:extLst>
                  <a:ext uri="{FF2B5EF4-FFF2-40B4-BE49-F238E27FC236}">
                    <a16:creationId xmlns:a16="http://schemas.microsoft.com/office/drawing/2014/main" id="{AC703889-E636-463A-B396-284B4882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1520">
                <a:extLst>
                  <a:ext uri="{FF2B5EF4-FFF2-40B4-BE49-F238E27FC236}">
                    <a16:creationId xmlns:a16="http://schemas.microsoft.com/office/drawing/2014/main" id="{1F82574C-01B0-459A-9C5A-7231E7F9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1521">
                <a:extLst>
                  <a:ext uri="{FF2B5EF4-FFF2-40B4-BE49-F238E27FC236}">
                    <a16:creationId xmlns:a16="http://schemas.microsoft.com/office/drawing/2014/main" id="{FC8CC68F-CA94-4616-8634-7FF0CD0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1522">
                <a:extLst>
                  <a:ext uri="{FF2B5EF4-FFF2-40B4-BE49-F238E27FC236}">
                    <a16:creationId xmlns:a16="http://schemas.microsoft.com/office/drawing/2014/main" id="{073BA497-7566-471D-AD0F-BF43E68C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1523">
                <a:extLst>
                  <a:ext uri="{FF2B5EF4-FFF2-40B4-BE49-F238E27FC236}">
                    <a16:creationId xmlns:a16="http://schemas.microsoft.com/office/drawing/2014/main" id="{0780F781-2765-4D78-A901-3D91C61C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1524">
                <a:extLst>
                  <a:ext uri="{FF2B5EF4-FFF2-40B4-BE49-F238E27FC236}">
                    <a16:creationId xmlns:a16="http://schemas.microsoft.com/office/drawing/2014/main" id="{B81E7E6A-51C6-4EC0-8928-6CF796B6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1525">
                <a:extLst>
                  <a:ext uri="{FF2B5EF4-FFF2-40B4-BE49-F238E27FC236}">
                    <a16:creationId xmlns:a16="http://schemas.microsoft.com/office/drawing/2014/main" id="{56DF0948-0C49-4D77-B8A9-169DF58E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1526">
                <a:extLst>
                  <a:ext uri="{FF2B5EF4-FFF2-40B4-BE49-F238E27FC236}">
                    <a16:creationId xmlns:a16="http://schemas.microsoft.com/office/drawing/2014/main" id="{7B877978-C520-4442-A74E-5F829411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1527">
                <a:extLst>
                  <a:ext uri="{FF2B5EF4-FFF2-40B4-BE49-F238E27FC236}">
                    <a16:creationId xmlns:a16="http://schemas.microsoft.com/office/drawing/2014/main" id="{DDFEE2EF-8674-4683-A808-82AB5829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1528">
                <a:extLst>
                  <a:ext uri="{FF2B5EF4-FFF2-40B4-BE49-F238E27FC236}">
                    <a16:creationId xmlns:a16="http://schemas.microsoft.com/office/drawing/2014/main" id="{EB9BA69C-0450-4C72-83E0-D25B94BA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1529">
                <a:extLst>
                  <a:ext uri="{FF2B5EF4-FFF2-40B4-BE49-F238E27FC236}">
                    <a16:creationId xmlns:a16="http://schemas.microsoft.com/office/drawing/2014/main" id="{87F5C843-F201-4E6E-98C5-2DFE484E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1530">
                <a:extLst>
                  <a:ext uri="{FF2B5EF4-FFF2-40B4-BE49-F238E27FC236}">
                    <a16:creationId xmlns:a16="http://schemas.microsoft.com/office/drawing/2014/main" id="{6693DDC5-F49B-4992-85F1-ACBD80EBA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1531">
                <a:extLst>
                  <a:ext uri="{FF2B5EF4-FFF2-40B4-BE49-F238E27FC236}">
                    <a16:creationId xmlns:a16="http://schemas.microsoft.com/office/drawing/2014/main" id="{AC14E1CC-8B2F-46A5-85BE-3DBCD0580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1532">
                <a:extLst>
                  <a:ext uri="{FF2B5EF4-FFF2-40B4-BE49-F238E27FC236}">
                    <a16:creationId xmlns:a16="http://schemas.microsoft.com/office/drawing/2014/main" id="{191A22E2-CB65-4870-A911-41C3D3DB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1533">
                <a:extLst>
                  <a:ext uri="{FF2B5EF4-FFF2-40B4-BE49-F238E27FC236}">
                    <a16:creationId xmlns:a16="http://schemas.microsoft.com/office/drawing/2014/main" id="{54F72444-CADD-4F1B-BDB3-BEF5DECA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1534">
                <a:extLst>
                  <a:ext uri="{FF2B5EF4-FFF2-40B4-BE49-F238E27FC236}">
                    <a16:creationId xmlns:a16="http://schemas.microsoft.com/office/drawing/2014/main" id="{EC8755F0-DAB4-4816-A767-24FEA6BA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1535">
                <a:extLst>
                  <a:ext uri="{FF2B5EF4-FFF2-40B4-BE49-F238E27FC236}">
                    <a16:creationId xmlns:a16="http://schemas.microsoft.com/office/drawing/2014/main" id="{CABA5ED4-5ACB-4B58-BEC3-768ED500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1536">
                <a:extLst>
                  <a:ext uri="{FF2B5EF4-FFF2-40B4-BE49-F238E27FC236}">
                    <a16:creationId xmlns:a16="http://schemas.microsoft.com/office/drawing/2014/main" id="{EA1D9808-1689-4741-8A0A-23FFD17E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1537">
                <a:extLst>
                  <a:ext uri="{FF2B5EF4-FFF2-40B4-BE49-F238E27FC236}">
                    <a16:creationId xmlns:a16="http://schemas.microsoft.com/office/drawing/2014/main" id="{E84019DD-B91D-4012-9398-6710CF4F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1538">
                <a:extLst>
                  <a:ext uri="{FF2B5EF4-FFF2-40B4-BE49-F238E27FC236}">
                    <a16:creationId xmlns:a16="http://schemas.microsoft.com/office/drawing/2014/main" id="{47D448B3-67D4-4C7C-A685-B96B118E9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1539">
                <a:extLst>
                  <a:ext uri="{FF2B5EF4-FFF2-40B4-BE49-F238E27FC236}">
                    <a16:creationId xmlns:a16="http://schemas.microsoft.com/office/drawing/2014/main" id="{5102673B-671E-4924-B55D-FF123633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1540">
                <a:extLst>
                  <a:ext uri="{FF2B5EF4-FFF2-40B4-BE49-F238E27FC236}">
                    <a16:creationId xmlns:a16="http://schemas.microsoft.com/office/drawing/2014/main" id="{EA3DC64C-4A4C-4306-A2FF-22331D5E7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E7564BDA-1860-4634-A237-D6213FD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1542">
                <a:extLst>
                  <a:ext uri="{FF2B5EF4-FFF2-40B4-BE49-F238E27FC236}">
                    <a16:creationId xmlns:a16="http://schemas.microsoft.com/office/drawing/2014/main" id="{76CC8511-BDFE-4DD1-8C83-07C3CD815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1543">
                <a:extLst>
                  <a:ext uri="{FF2B5EF4-FFF2-40B4-BE49-F238E27FC236}">
                    <a16:creationId xmlns:a16="http://schemas.microsoft.com/office/drawing/2014/main" id="{E52C3FB8-0917-4B6B-82DB-A3F4E01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1544">
                <a:extLst>
                  <a:ext uri="{FF2B5EF4-FFF2-40B4-BE49-F238E27FC236}">
                    <a16:creationId xmlns:a16="http://schemas.microsoft.com/office/drawing/2014/main" id="{DAB599D0-0F1B-4922-87EC-B103D064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1545">
                <a:extLst>
                  <a:ext uri="{FF2B5EF4-FFF2-40B4-BE49-F238E27FC236}">
                    <a16:creationId xmlns:a16="http://schemas.microsoft.com/office/drawing/2014/main" id="{DA66F793-285D-4290-85C9-864D32B2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1546">
                <a:extLst>
                  <a:ext uri="{FF2B5EF4-FFF2-40B4-BE49-F238E27FC236}">
                    <a16:creationId xmlns:a16="http://schemas.microsoft.com/office/drawing/2014/main" id="{1D9A0D48-3666-4059-9216-385BA097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1547">
                <a:extLst>
                  <a:ext uri="{FF2B5EF4-FFF2-40B4-BE49-F238E27FC236}">
                    <a16:creationId xmlns:a16="http://schemas.microsoft.com/office/drawing/2014/main" id="{8491FB85-3762-4FD5-89B7-2D867EAD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1548">
                <a:extLst>
                  <a:ext uri="{FF2B5EF4-FFF2-40B4-BE49-F238E27FC236}">
                    <a16:creationId xmlns:a16="http://schemas.microsoft.com/office/drawing/2014/main" id="{E1F3CA26-9005-40D4-9757-2F4BF64A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1549">
                <a:extLst>
                  <a:ext uri="{FF2B5EF4-FFF2-40B4-BE49-F238E27FC236}">
                    <a16:creationId xmlns:a16="http://schemas.microsoft.com/office/drawing/2014/main" id="{D39BF917-6EDD-417F-AD1E-B4638E10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1550">
                <a:extLst>
                  <a:ext uri="{FF2B5EF4-FFF2-40B4-BE49-F238E27FC236}">
                    <a16:creationId xmlns:a16="http://schemas.microsoft.com/office/drawing/2014/main" id="{E77460D0-FFD9-4D43-B028-5E16E0E3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1551">
                <a:extLst>
                  <a:ext uri="{FF2B5EF4-FFF2-40B4-BE49-F238E27FC236}">
                    <a16:creationId xmlns:a16="http://schemas.microsoft.com/office/drawing/2014/main" id="{88148B53-98A5-483E-B9D0-5D75CB06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1552">
                <a:extLst>
                  <a:ext uri="{FF2B5EF4-FFF2-40B4-BE49-F238E27FC236}">
                    <a16:creationId xmlns:a16="http://schemas.microsoft.com/office/drawing/2014/main" id="{F82CA43E-AAA2-444D-A61B-CD7F2444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1553">
                <a:extLst>
                  <a:ext uri="{FF2B5EF4-FFF2-40B4-BE49-F238E27FC236}">
                    <a16:creationId xmlns:a16="http://schemas.microsoft.com/office/drawing/2014/main" id="{1084B31E-027C-4218-84F9-D6B3FD42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1554">
                <a:extLst>
                  <a:ext uri="{FF2B5EF4-FFF2-40B4-BE49-F238E27FC236}">
                    <a16:creationId xmlns:a16="http://schemas.microsoft.com/office/drawing/2014/main" id="{CE7CE6BD-80F0-47B1-ACB6-9537414F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1555">
                <a:extLst>
                  <a:ext uri="{FF2B5EF4-FFF2-40B4-BE49-F238E27FC236}">
                    <a16:creationId xmlns:a16="http://schemas.microsoft.com/office/drawing/2014/main" id="{173DD3D4-5F93-4D2E-8ECD-96216764B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1556">
                <a:extLst>
                  <a:ext uri="{FF2B5EF4-FFF2-40B4-BE49-F238E27FC236}">
                    <a16:creationId xmlns:a16="http://schemas.microsoft.com/office/drawing/2014/main" id="{C75AD350-C453-449B-AF2F-98C7D7E19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1557">
                <a:extLst>
                  <a:ext uri="{FF2B5EF4-FFF2-40B4-BE49-F238E27FC236}">
                    <a16:creationId xmlns:a16="http://schemas.microsoft.com/office/drawing/2014/main" id="{428495EF-67CE-426D-9741-78D1B93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1558">
                <a:extLst>
                  <a:ext uri="{FF2B5EF4-FFF2-40B4-BE49-F238E27FC236}">
                    <a16:creationId xmlns:a16="http://schemas.microsoft.com/office/drawing/2014/main" id="{35CC551D-C34E-4814-8368-046A10C8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1559">
                <a:extLst>
                  <a:ext uri="{FF2B5EF4-FFF2-40B4-BE49-F238E27FC236}">
                    <a16:creationId xmlns:a16="http://schemas.microsoft.com/office/drawing/2014/main" id="{7C4E2906-3ADF-4079-A349-D72C17E8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1560">
                <a:extLst>
                  <a:ext uri="{FF2B5EF4-FFF2-40B4-BE49-F238E27FC236}">
                    <a16:creationId xmlns:a16="http://schemas.microsoft.com/office/drawing/2014/main" id="{281BDA83-5716-4C20-BF42-E1D26EA8F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1561">
                <a:extLst>
                  <a:ext uri="{FF2B5EF4-FFF2-40B4-BE49-F238E27FC236}">
                    <a16:creationId xmlns:a16="http://schemas.microsoft.com/office/drawing/2014/main" id="{15091128-6121-49B1-BD9F-063C43DD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1562">
                <a:extLst>
                  <a:ext uri="{FF2B5EF4-FFF2-40B4-BE49-F238E27FC236}">
                    <a16:creationId xmlns:a16="http://schemas.microsoft.com/office/drawing/2014/main" id="{CEC3D929-49F1-4BDC-A78A-DFF68339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1563">
                <a:extLst>
                  <a:ext uri="{FF2B5EF4-FFF2-40B4-BE49-F238E27FC236}">
                    <a16:creationId xmlns:a16="http://schemas.microsoft.com/office/drawing/2014/main" id="{44488157-EB02-4A9D-BABC-5BB1C8D1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1564">
                <a:extLst>
                  <a:ext uri="{FF2B5EF4-FFF2-40B4-BE49-F238E27FC236}">
                    <a16:creationId xmlns:a16="http://schemas.microsoft.com/office/drawing/2014/main" id="{01FF9A2B-962B-4388-BE6D-DC91BE48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1565">
                <a:extLst>
                  <a:ext uri="{FF2B5EF4-FFF2-40B4-BE49-F238E27FC236}">
                    <a16:creationId xmlns:a16="http://schemas.microsoft.com/office/drawing/2014/main" id="{CF7345E2-8C8F-4D10-AFBB-D7C51C85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1566">
                <a:extLst>
                  <a:ext uri="{FF2B5EF4-FFF2-40B4-BE49-F238E27FC236}">
                    <a16:creationId xmlns:a16="http://schemas.microsoft.com/office/drawing/2014/main" id="{A1B4DAF1-91F5-4DC9-963B-5AD89D64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1567">
                <a:extLst>
                  <a:ext uri="{FF2B5EF4-FFF2-40B4-BE49-F238E27FC236}">
                    <a16:creationId xmlns:a16="http://schemas.microsoft.com/office/drawing/2014/main" id="{06842007-B610-4211-BD2A-773B59B7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1568">
                <a:extLst>
                  <a:ext uri="{FF2B5EF4-FFF2-40B4-BE49-F238E27FC236}">
                    <a16:creationId xmlns:a16="http://schemas.microsoft.com/office/drawing/2014/main" id="{006F2FCF-33EF-4AA5-BF01-3E82AD63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1569">
                <a:extLst>
                  <a:ext uri="{FF2B5EF4-FFF2-40B4-BE49-F238E27FC236}">
                    <a16:creationId xmlns:a16="http://schemas.microsoft.com/office/drawing/2014/main" id="{390667E2-B0A6-48A4-B4D3-C6DED26F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1570">
                <a:extLst>
                  <a:ext uri="{FF2B5EF4-FFF2-40B4-BE49-F238E27FC236}">
                    <a16:creationId xmlns:a16="http://schemas.microsoft.com/office/drawing/2014/main" id="{AED6C12C-5357-431F-82B3-D7B4CFBE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1571">
                <a:extLst>
                  <a:ext uri="{FF2B5EF4-FFF2-40B4-BE49-F238E27FC236}">
                    <a16:creationId xmlns:a16="http://schemas.microsoft.com/office/drawing/2014/main" id="{86B83834-159D-4CBF-90C6-8276D80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1572">
                <a:extLst>
                  <a:ext uri="{FF2B5EF4-FFF2-40B4-BE49-F238E27FC236}">
                    <a16:creationId xmlns:a16="http://schemas.microsoft.com/office/drawing/2014/main" id="{766199FB-3AB0-40CE-84A6-40243F049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1573">
                <a:extLst>
                  <a:ext uri="{FF2B5EF4-FFF2-40B4-BE49-F238E27FC236}">
                    <a16:creationId xmlns:a16="http://schemas.microsoft.com/office/drawing/2014/main" id="{35E3A4DA-8C9D-4FBB-8987-413D6E27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1574">
                <a:extLst>
                  <a:ext uri="{FF2B5EF4-FFF2-40B4-BE49-F238E27FC236}">
                    <a16:creationId xmlns:a16="http://schemas.microsoft.com/office/drawing/2014/main" id="{0980C006-254A-46BD-A15D-3D1BAD62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1575">
                <a:extLst>
                  <a:ext uri="{FF2B5EF4-FFF2-40B4-BE49-F238E27FC236}">
                    <a16:creationId xmlns:a16="http://schemas.microsoft.com/office/drawing/2014/main" id="{8CF96C6C-A9AA-47E0-8AAF-83F87F3B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1576">
                <a:extLst>
                  <a:ext uri="{FF2B5EF4-FFF2-40B4-BE49-F238E27FC236}">
                    <a16:creationId xmlns:a16="http://schemas.microsoft.com/office/drawing/2014/main" id="{FBAEE54B-0BA8-47B3-A27A-ABD4556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1577">
                <a:extLst>
                  <a:ext uri="{FF2B5EF4-FFF2-40B4-BE49-F238E27FC236}">
                    <a16:creationId xmlns:a16="http://schemas.microsoft.com/office/drawing/2014/main" id="{0368A532-395A-4394-B6F3-6397639C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1578">
                <a:extLst>
                  <a:ext uri="{FF2B5EF4-FFF2-40B4-BE49-F238E27FC236}">
                    <a16:creationId xmlns:a16="http://schemas.microsoft.com/office/drawing/2014/main" id="{256652FD-6AF5-4B7A-BB3F-6B9BF19F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1579">
                <a:extLst>
                  <a:ext uri="{FF2B5EF4-FFF2-40B4-BE49-F238E27FC236}">
                    <a16:creationId xmlns:a16="http://schemas.microsoft.com/office/drawing/2014/main" id="{759061BD-8D92-4901-8515-DC073A976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1580">
                <a:extLst>
                  <a:ext uri="{FF2B5EF4-FFF2-40B4-BE49-F238E27FC236}">
                    <a16:creationId xmlns:a16="http://schemas.microsoft.com/office/drawing/2014/main" id="{D67F2CC0-0174-40FD-B28C-CFBBF3F4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1581">
                <a:extLst>
                  <a:ext uri="{FF2B5EF4-FFF2-40B4-BE49-F238E27FC236}">
                    <a16:creationId xmlns:a16="http://schemas.microsoft.com/office/drawing/2014/main" id="{41716412-2DBD-43B3-9A0C-A12A9EA05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1582">
                <a:extLst>
                  <a:ext uri="{FF2B5EF4-FFF2-40B4-BE49-F238E27FC236}">
                    <a16:creationId xmlns:a16="http://schemas.microsoft.com/office/drawing/2014/main" id="{25C73B1E-7D79-4C53-8040-B467DBE2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1583">
                <a:extLst>
                  <a:ext uri="{FF2B5EF4-FFF2-40B4-BE49-F238E27FC236}">
                    <a16:creationId xmlns:a16="http://schemas.microsoft.com/office/drawing/2014/main" id="{4D3347AE-F461-43D6-90B7-3023C89A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1584">
                <a:extLst>
                  <a:ext uri="{FF2B5EF4-FFF2-40B4-BE49-F238E27FC236}">
                    <a16:creationId xmlns:a16="http://schemas.microsoft.com/office/drawing/2014/main" id="{4F175883-1D34-4623-A3BA-B490DF33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1585">
                <a:extLst>
                  <a:ext uri="{FF2B5EF4-FFF2-40B4-BE49-F238E27FC236}">
                    <a16:creationId xmlns:a16="http://schemas.microsoft.com/office/drawing/2014/main" id="{F0D1F9C5-ACAD-4B5D-A783-1F8F057A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1586">
                <a:extLst>
                  <a:ext uri="{FF2B5EF4-FFF2-40B4-BE49-F238E27FC236}">
                    <a16:creationId xmlns:a16="http://schemas.microsoft.com/office/drawing/2014/main" id="{BBA9CB6C-9E54-4A13-AE64-4D0A423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1587">
                <a:extLst>
                  <a:ext uri="{FF2B5EF4-FFF2-40B4-BE49-F238E27FC236}">
                    <a16:creationId xmlns:a16="http://schemas.microsoft.com/office/drawing/2014/main" id="{CDE8E0D6-634A-4D02-BB92-96912CC9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1588">
                <a:extLst>
                  <a:ext uri="{FF2B5EF4-FFF2-40B4-BE49-F238E27FC236}">
                    <a16:creationId xmlns:a16="http://schemas.microsoft.com/office/drawing/2014/main" id="{481CE582-24B6-4646-8A5B-DE1CDB10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1589">
                <a:extLst>
                  <a:ext uri="{FF2B5EF4-FFF2-40B4-BE49-F238E27FC236}">
                    <a16:creationId xmlns:a16="http://schemas.microsoft.com/office/drawing/2014/main" id="{5B9C1F16-9EBC-41F2-8EE3-9B81B8D3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1590">
                <a:extLst>
                  <a:ext uri="{FF2B5EF4-FFF2-40B4-BE49-F238E27FC236}">
                    <a16:creationId xmlns:a16="http://schemas.microsoft.com/office/drawing/2014/main" id="{4B24F8B9-B5A5-4CD7-B32A-C112EE70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1591">
                <a:extLst>
                  <a:ext uri="{FF2B5EF4-FFF2-40B4-BE49-F238E27FC236}">
                    <a16:creationId xmlns:a16="http://schemas.microsoft.com/office/drawing/2014/main" id="{A722A35A-D2D3-4DC1-BD99-5D9CA1A6D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1592">
                <a:extLst>
                  <a:ext uri="{FF2B5EF4-FFF2-40B4-BE49-F238E27FC236}">
                    <a16:creationId xmlns:a16="http://schemas.microsoft.com/office/drawing/2014/main" id="{B5392EE0-0687-45F1-A677-2E06CBA3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1593">
                <a:extLst>
                  <a:ext uri="{FF2B5EF4-FFF2-40B4-BE49-F238E27FC236}">
                    <a16:creationId xmlns:a16="http://schemas.microsoft.com/office/drawing/2014/main" id="{B517545D-5605-43FC-9275-717F705E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1594">
                <a:extLst>
                  <a:ext uri="{FF2B5EF4-FFF2-40B4-BE49-F238E27FC236}">
                    <a16:creationId xmlns:a16="http://schemas.microsoft.com/office/drawing/2014/main" id="{4D254A22-A1F2-48C6-899A-45A952A6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1595">
                <a:extLst>
                  <a:ext uri="{FF2B5EF4-FFF2-40B4-BE49-F238E27FC236}">
                    <a16:creationId xmlns:a16="http://schemas.microsoft.com/office/drawing/2014/main" id="{C1914BE8-BCD8-4C66-8F4D-1D0E3ECD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1596">
                <a:extLst>
                  <a:ext uri="{FF2B5EF4-FFF2-40B4-BE49-F238E27FC236}">
                    <a16:creationId xmlns:a16="http://schemas.microsoft.com/office/drawing/2014/main" id="{BE37F81E-A0D3-4F2F-B5D9-F2695F19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1597">
                <a:extLst>
                  <a:ext uri="{FF2B5EF4-FFF2-40B4-BE49-F238E27FC236}">
                    <a16:creationId xmlns:a16="http://schemas.microsoft.com/office/drawing/2014/main" id="{1DF8D224-E14B-40A3-8584-509FE8A4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1598">
                <a:extLst>
                  <a:ext uri="{FF2B5EF4-FFF2-40B4-BE49-F238E27FC236}">
                    <a16:creationId xmlns:a16="http://schemas.microsoft.com/office/drawing/2014/main" id="{33BA6863-7122-466D-B8CD-565A4EAA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1599">
                <a:extLst>
                  <a:ext uri="{FF2B5EF4-FFF2-40B4-BE49-F238E27FC236}">
                    <a16:creationId xmlns:a16="http://schemas.microsoft.com/office/drawing/2014/main" id="{F9328FD1-E5F2-482A-BC38-BA99BAFA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1600">
                <a:extLst>
                  <a:ext uri="{FF2B5EF4-FFF2-40B4-BE49-F238E27FC236}">
                    <a16:creationId xmlns:a16="http://schemas.microsoft.com/office/drawing/2014/main" id="{DCFB80E2-C78C-4CD3-8F92-1585F43F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1601">
                <a:extLst>
                  <a:ext uri="{FF2B5EF4-FFF2-40B4-BE49-F238E27FC236}">
                    <a16:creationId xmlns:a16="http://schemas.microsoft.com/office/drawing/2014/main" id="{A4CCED8F-3D48-4FAA-93AE-35F7CE07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1602">
                <a:extLst>
                  <a:ext uri="{FF2B5EF4-FFF2-40B4-BE49-F238E27FC236}">
                    <a16:creationId xmlns:a16="http://schemas.microsoft.com/office/drawing/2014/main" id="{8C58D982-52B4-4641-98FC-9C8DD0BD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1603">
                <a:extLst>
                  <a:ext uri="{FF2B5EF4-FFF2-40B4-BE49-F238E27FC236}">
                    <a16:creationId xmlns:a16="http://schemas.microsoft.com/office/drawing/2014/main" id="{909702A6-85FB-42BC-B591-AC2759D3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1604">
                <a:extLst>
                  <a:ext uri="{FF2B5EF4-FFF2-40B4-BE49-F238E27FC236}">
                    <a16:creationId xmlns:a16="http://schemas.microsoft.com/office/drawing/2014/main" id="{1994ABA2-3210-4254-87BE-6C37A161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1605">
                <a:extLst>
                  <a:ext uri="{FF2B5EF4-FFF2-40B4-BE49-F238E27FC236}">
                    <a16:creationId xmlns:a16="http://schemas.microsoft.com/office/drawing/2014/main" id="{E0E0CBD2-B5D3-47B9-B3F1-E0665E25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607" name="Group 406">
                <a:extLst>
                  <a:ext uri="{FF2B5EF4-FFF2-40B4-BE49-F238E27FC236}">
                    <a16:creationId xmlns:a16="http://schemas.microsoft.com/office/drawing/2014/main" id="{90F1CBAF-EDFC-4C98-A046-B2CEF01310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2389" name="Freeform 206">
                  <a:extLst>
                    <a:ext uri="{FF2B5EF4-FFF2-40B4-BE49-F238E27FC236}">
                      <a16:creationId xmlns:a16="http://schemas.microsoft.com/office/drawing/2014/main" id="{5CA5E85D-85F3-45BD-9F36-7BB494A27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0" name="Freeform 207">
                  <a:extLst>
                    <a:ext uri="{FF2B5EF4-FFF2-40B4-BE49-F238E27FC236}">
                      <a16:creationId xmlns:a16="http://schemas.microsoft.com/office/drawing/2014/main" id="{0F690931-4B68-48F7-A8CC-4DDDECFA1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1" name="Freeform 208">
                  <a:extLst>
                    <a:ext uri="{FF2B5EF4-FFF2-40B4-BE49-F238E27FC236}">
                      <a16:creationId xmlns:a16="http://schemas.microsoft.com/office/drawing/2014/main" id="{040FCC4A-D732-48EB-8A34-1300807B8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2" name="Freeform 209">
                  <a:extLst>
                    <a:ext uri="{FF2B5EF4-FFF2-40B4-BE49-F238E27FC236}">
                      <a16:creationId xmlns:a16="http://schemas.microsoft.com/office/drawing/2014/main" id="{D071887B-B1BF-4D7E-8F6A-E7F082AB7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3" name="Freeform 210">
                  <a:extLst>
                    <a:ext uri="{FF2B5EF4-FFF2-40B4-BE49-F238E27FC236}">
                      <a16:creationId xmlns:a16="http://schemas.microsoft.com/office/drawing/2014/main" id="{798AB824-BD22-49A0-AFFB-2CB75DE97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4" name="Freeform 211">
                  <a:extLst>
                    <a:ext uri="{FF2B5EF4-FFF2-40B4-BE49-F238E27FC236}">
                      <a16:creationId xmlns:a16="http://schemas.microsoft.com/office/drawing/2014/main" id="{E59EB454-82B9-4925-BB35-23B71CDA7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5" name="Freeform 212">
                  <a:extLst>
                    <a:ext uri="{FF2B5EF4-FFF2-40B4-BE49-F238E27FC236}">
                      <a16:creationId xmlns:a16="http://schemas.microsoft.com/office/drawing/2014/main" id="{7C3EEFD5-5A09-4C57-8EB4-EA6DFCFBC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6" name="Freeform 213">
                  <a:extLst>
                    <a:ext uri="{FF2B5EF4-FFF2-40B4-BE49-F238E27FC236}">
                      <a16:creationId xmlns:a16="http://schemas.microsoft.com/office/drawing/2014/main" id="{1DD6605E-3D3A-4A1B-9AFB-31FB14DFF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7" name="Freeform 214">
                  <a:extLst>
                    <a:ext uri="{FF2B5EF4-FFF2-40B4-BE49-F238E27FC236}">
                      <a16:creationId xmlns:a16="http://schemas.microsoft.com/office/drawing/2014/main" id="{8B04642F-B909-4C6F-8F1E-4C0AC5D65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8" name="Freeform 215">
                  <a:extLst>
                    <a:ext uri="{FF2B5EF4-FFF2-40B4-BE49-F238E27FC236}">
                      <a16:creationId xmlns:a16="http://schemas.microsoft.com/office/drawing/2014/main" id="{057FC118-63E1-4022-961B-8845E2D6A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9" name="Freeform 216">
                  <a:extLst>
                    <a:ext uri="{FF2B5EF4-FFF2-40B4-BE49-F238E27FC236}">
                      <a16:creationId xmlns:a16="http://schemas.microsoft.com/office/drawing/2014/main" id="{7739D44A-A995-4C85-8910-15B15AE16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0" name="Freeform 217">
                  <a:extLst>
                    <a:ext uri="{FF2B5EF4-FFF2-40B4-BE49-F238E27FC236}">
                      <a16:creationId xmlns:a16="http://schemas.microsoft.com/office/drawing/2014/main" id="{43F794B3-FED9-4599-9213-1817D3BA4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1" name="Freeform 218">
                  <a:extLst>
                    <a:ext uri="{FF2B5EF4-FFF2-40B4-BE49-F238E27FC236}">
                      <a16:creationId xmlns:a16="http://schemas.microsoft.com/office/drawing/2014/main" id="{9FF28F0B-01FA-48BD-9E89-6945F45BF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2" name="Freeform 219">
                  <a:extLst>
                    <a:ext uri="{FF2B5EF4-FFF2-40B4-BE49-F238E27FC236}">
                      <a16:creationId xmlns:a16="http://schemas.microsoft.com/office/drawing/2014/main" id="{85716169-6CC6-4784-82AE-B12CBF4F6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3" name="Freeform 220">
                  <a:extLst>
                    <a:ext uri="{FF2B5EF4-FFF2-40B4-BE49-F238E27FC236}">
                      <a16:creationId xmlns:a16="http://schemas.microsoft.com/office/drawing/2014/main" id="{93158B39-B1ED-4186-B8DA-579AB8D54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4" name="Freeform 221">
                  <a:extLst>
                    <a:ext uri="{FF2B5EF4-FFF2-40B4-BE49-F238E27FC236}">
                      <a16:creationId xmlns:a16="http://schemas.microsoft.com/office/drawing/2014/main" id="{C22B8E88-8E23-464C-82A8-AA8DB77C0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5" name="Freeform 222">
                  <a:extLst>
                    <a:ext uri="{FF2B5EF4-FFF2-40B4-BE49-F238E27FC236}">
                      <a16:creationId xmlns:a16="http://schemas.microsoft.com/office/drawing/2014/main" id="{FC212B9A-F623-4A01-865D-26EE5915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6" name="Freeform 223">
                  <a:extLst>
                    <a:ext uri="{FF2B5EF4-FFF2-40B4-BE49-F238E27FC236}">
                      <a16:creationId xmlns:a16="http://schemas.microsoft.com/office/drawing/2014/main" id="{5898642B-B7CD-4803-84C2-276B757798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7" name="Freeform 224">
                  <a:extLst>
                    <a:ext uri="{FF2B5EF4-FFF2-40B4-BE49-F238E27FC236}">
                      <a16:creationId xmlns:a16="http://schemas.microsoft.com/office/drawing/2014/main" id="{EA104061-6B77-4A98-B4BC-5BC0DA182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8" name="Freeform 225">
                  <a:extLst>
                    <a:ext uri="{FF2B5EF4-FFF2-40B4-BE49-F238E27FC236}">
                      <a16:creationId xmlns:a16="http://schemas.microsoft.com/office/drawing/2014/main" id="{02D5868E-E918-4BCE-9C33-7B46E0B45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9" name="Rectangle 226">
                  <a:extLst>
                    <a:ext uri="{FF2B5EF4-FFF2-40B4-BE49-F238E27FC236}">
                      <a16:creationId xmlns:a16="http://schemas.microsoft.com/office/drawing/2014/main" id="{CA3544E6-9520-4FC8-AF21-BAD7F422C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0" name="Freeform 227">
                  <a:extLst>
                    <a:ext uri="{FF2B5EF4-FFF2-40B4-BE49-F238E27FC236}">
                      <a16:creationId xmlns:a16="http://schemas.microsoft.com/office/drawing/2014/main" id="{7D03B62A-0F94-4A52-97B7-32A5F2C5F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1" name="Freeform 228">
                  <a:extLst>
                    <a:ext uri="{FF2B5EF4-FFF2-40B4-BE49-F238E27FC236}">
                      <a16:creationId xmlns:a16="http://schemas.microsoft.com/office/drawing/2014/main" id="{B425744E-9E70-4C3E-92AE-2676D0E98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2" name="Freeform 229">
                  <a:extLst>
                    <a:ext uri="{FF2B5EF4-FFF2-40B4-BE49-F238E27FC236}">
                      <a16:creationId xmlns:a16="http://schemas.microsoft.com/office/drawing/2014/main" id="{06F4ADCD-46B1-4918-B490-44FDBE4E1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3" name="Freeform 230">
                  <a:extLst>
                    <a:ext uri="{FF2B5EF4-FFF2-40B4-BE49-F238E27FC236}">
                      <a16:creationId xmlns:a16="http://schemas.microsoft.com/office/drawing/2014/main" id="{A8762923-08FF-4ECA-9A2B-52CABD7A6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4" name="Freeform 231">
                  <a:extLst>
                    <a:ext uri="{FF2B5EF4-FFF2-40B4-BE49-F238E27FC236}">
                      <a16:creationId xmlns:a16="http://schemas.microsoft.com/office/drawing/2014/main" id="{D6711EC2-4B1E-4052-BCAB-91A64D1F1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5" name="Freeform 232">
                  <a:extLst>
                    <a:ext uri="{FF2B5EF4-FFF2-40B4-BE49-F238E27FC236}">
                      <a16:creationId xmlns:a16="http://schemas.microsoft.com/office/drawing/2014/main" id="{FB057145-334E-4396-950B-CAFB9A27B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6" name="Freeform 233">
                  <a:extLst>
                    <a:ext uri="{FF2B5EF4-FFF2-40B4-BE49-F238E27FC236}">
                      <a16:creationId xmlns:a16="http://schemas.microsoft.com/office/drawing/2014/main" id="{2E43252D-19F6-4295-8DEF-13B0E30EE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7" name="Freeform 234">
                  <a:extLst>
                    <a:ext uri="{FF2B5EF4-FFF2-40B4-BE49-F238E27FC236}">
                      <a16:creationId xmlns:a16="http://schemas.microsoft.com/office/drawing/2014/main" id="{8CA64845-B8D5-4859-A54C-52A6E2468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8" name="Freeform 235">
                  <a:extLst>
                    <a:ext uri="{FF2B5EF4-FFF2-40B4-BE49-F238E27FC236}">
                      <a16:creationId xmlns:a16="http://schemas.microsoft.com/office/drawing/2014/main" id="{D90DB481-DF89-40DF-90A9-BE123C6FF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9" name="Freeform 236">
                  <a:extLst>
                    <a:ext uri="{FF2B5EF4-FFF2-40B4-BE49-F238E27FC236}">
                      <a16:creationId xmlns:a16="http://schemas.microsoft.com/office/drawing/2014/main" id="{74A2F848-4166-49F4-808A-63C1FD454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0" name="Freeform 237">
                  <a:extLst>
                    <a:ext uri="{FF2B5EF4-FFF2-40B4-BE49-F238E27FC236}">
                      <a16:creationId xmlns:a16="http://schemas.microsoft.com/office/drawing/2014/main" id="{A852681B-E578-4850-AF8A-0525824DD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1" name="Freeform 238">
                  <a:extLst>
                    <a:ext uri="{FF2B5EF4-FFF2-40B4-BE49-F238E27FC236}">
                      <a16:creationId xmlns:a16="http://schemas.microsoft.com/office/drawing/2014/main" id="{A1BC6F8F-AD57-4116-85DE-AFFEB3FA9D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2" name="Freeform 239">
                  <a:extLst>
                    <a:ext uri="{FF2B5EF4-FFF2-40B4-BE49-F238E27FC236}">
                      <a16:creationId xmlns:a16="http://schemas.microsoft.com/office/drawing/2014/main" id="{9E2BF606-E25A-4740-A230-B546FF3E6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3" name="Freeform 240">
                  <a:extLst>
                    <a:ext uri="{FF2B5EF4-FFF2-40B4-BE49-F238E27FC236}">
                      <a16:creationId xmlns:a16="http://schemas.microsoft.com/office/drawing/2014/main" id="{F9C116E6-27F2-42ED-A691-1CC082322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4" name="Freeform 241">
                  <a:extLst>
                    <a:ext uri="{FF2B5EF4-FFF2-40B4-BE49-F238E27FC236}">
                      <a16:creationId xmlns:a16="http://schemas.microsoft.com/office/drawing/2014/main" id="{55D19572-6C8C-4300-930C-5FBA86E9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5" name="Freeform 242">
                  <a:extLst>
                    <a:ext uri="{FF2B5EF4-FFF2-40B4-BE49-F238E27FC236}">
                      <a16:creationId xmlns:a16="http://schemas.microsoft.com/office/drawing/2014/main" id="{9E6D7CF7-0B5F-41B8-BA1D-559EFD212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6" name="Freeform 243">
                  <a:extLst>
                    <a:ext uri="{FF2B5EF4-FFF2-40B4-BE49-F238E27FC236}">
                      <a16:creationId xmlns:a16="http://schemas.microsoft.com/office/drawing/2014/main" id="{F8EC84F3-B9C8-4D6F-B22F-EA6AABD44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7" name="Freeform 244">
                  <a:extLst>
                    <a:ext uri="{FF2B5EF4-FFF2-40B4-BE49-F238E27FC236}">
                      <a16:creationId xmlns:a16="http://schemas.microsoft.com/office/drawing/2014/main" id="{F0EA8DAC-C5CA-4AC2-80A1-0D9CDF387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8" name="Freeform 245">
                  <a:extLst>
                    <a:ext uri="{FF2B5EF4-FFF2-40B4-BE49-F238E27FC236}">
                      <a16:creationId xmlns:a16="http://schemas.microsoft.com/office/drawing/2014/main" id="{9B83105F-B8B0-4092-ADD4-D8C8FED6B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9" name="Freeform 246">
                  <a:extLst>
                    <a:ext uri="{FF2B5EF4-FFF2-40B4-BE49-F238E27FC236}">
                      <a16:creationId xmlns:a16="http://schemas.microsoft.com/office/drawing/2014/main" id="{C865E616-84A7-4086-A187-3E401DD4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0" name="Freeform 247">
                  <a:extLst>
                    <a:ext uri="{FF2B5EF4-FFF2-40B4-BE49-F238E27FC236}">
                      <a16:creationId xmlns:a16="http://schemas.microsoft.com/office/drawing/2014/main" id="{406EF3A9-A950-4FCE-B20A-24072A57E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1" name="Freeform 248">
                  <a:extLst>
                    <a:ext uri="{FF2B5EF4-FFF2-40B4-BE49-F238E27FC236}">
                      <a16:creationId xmlns:a16="http://schemas.microsoft.com/office/drawing/2014/main" id="{12379425-4AE2-4640-AEE9-8454FC5AA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2" name="Freeform 249">
                  <a:extLst>
                    <a:ext uri="{FF2B5EF4-FFF2-40B4-BE49-F238E27FC236}">
                      <a16:creationId xmlns:a16="http://schemas.microsoft.com/office/drawing/2014/main" id="{077C119F-899D-4A37-85B5-02E2185C6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3" name="Freeform 250">
                  <a:extLst>
                    <a:ext uri="{FF2B5EF4-FFF2-40B4-BE49-F238E27FC236}">
                      <a16:creationId xmlns:a16="http://schemas.microsoft.com/office/drawing/2014/main" id="{32DF610A-7441-4007-8B03-7D9F19E86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4" name="Freeform 251">
                  <a:extLst>
                    <a:ext uri="{FF2B5EF4-FFF2-40B4-BE49-F238E27FC236}">
                      <a16:creationId xmlns:a16="http://schemas.microsoft.com/office/drawing/2014/main" id="{05F45E26-25F9-474B-A6E4-67DE771A5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5" name="Freeform 252">
                  <a:extLst>
                    <a:ext uri="{FF2B5EF4-FFF2-40B4-BE49-F238E27FC236}">
                      <a16:creationId xmlns:a16="http://schemas.microsoft.com/office/drawing/2014/main" id="{A18A31DE-A521-40E7-B785-DF549F3DD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6" name="Freeform 253">
                  <a:extLst>
                    <a:ext uri="{FF2B5EF4-FFF2-40B4-BE49-F238E27FC236}">
                      <a16:creationId xmlns:a16="http://schemas.microsoft.com/office/drawing/2014/main" id="{1A88D711-D2DD-4D82-8403-BD98063B7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7" name="Freeform 254">
                  <a:extLst>
                    <a:ext uri="{FF2B5EF4-FFF2-40B4-BE49-F238E27FC236}">
                      <a16:creationId xmlns:a16="http://schemas.microsoft.com/office/drawing/2014/main" id="{85CC02BA-6B72-4AEF-A2BD-D216A1993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8" name="Freeform 255">
                  <a:extLst>
                    <a:ext uri="{FF2B5EF4-FFF2-40B4-BE49-F238E27FC236}">
                      <a16:creationId xmlns:a16="http://schemas.microsoft.com/office/drawing/2014/main" id="{AD0627F9-3E39-4B1F-B7A0-2C5F0FFF2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9" name="Freeform 256">
                  <a:extLst>
                    <a:ext uri="{FF2B5EF4-FFF2-40B4-BE49-F238E27FC236}">
                      <a16:creationId xmlns:a16="http://schemas.microsoft.com/office/drawing/2014/main" id="{925D6234-CB3F-4D4C-A0D6-A9083FA0A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0" name="Freeform 257">
                  <a:extLst>
                    <a:ext uri="{FF2B5EF4-FFF2-40B4-BE49-F238E27FC236}">
                      <a16:creationId xmlns:a16="http://schemas.microsoft.com/office/drawing/2014/main" id="{DA45CA9F-F8CF-47C4-A4DD-87642B4A6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1" name="Freeform 258">
                  <a:extLst>
                    <a:ext uri="{FF2B5EF4-FFF2-40B4-BE49-F238E27FC236}">
                      <a16:creationId xmlns:a16="http://schemas.microsoft.com/office/drawing/2014/main" id="{99123054-9156-4A29-89A0-8A9E2D6C0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2" name="Freeform 259">
                  <a:extLst>
                    <a:ext uri="{FF2B5EF4-FFF2-40B4-BE49-F238E27FC236}">
                      <a16:creationId xmlns:a16="http://schemas.microsoft.com/office/drawing/2014/main" id="{CC17173C-9431-490A-9D4E-F39185168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3" name="Freeform 260">
                  <a:extLst>
                    <a:ext uri="{FF2B5EF4-FFF2-40B4-BE49-F238E27FC236}">
                      <a16:creationId xmlns:a16="http://schemas.microsoft.com/office/drawing/2014/main" id="{DA9E0D79-F73B-498F-AC19-1922D5CF8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4" name="Freeform 261">
                  <a:extLst>
                    <a:ext uri="{FF2B5EF4-FFF2-40B4-BE49-F238E27FC236}">
                      <a16:creationId xmlns:a16="http://schemas.microsoft.com/office/drawing/2014/main" id="{E1BB3382-313E-4C02-AF0A-B4C5F7F3C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5" name="Freeform 262">
                  <a:extLst>
                    <a:ext uri="{FF2B5EF4-FFF2-40B4-BE49-F238E27FC236}">
                      <a16:creationId xmlns:a16="http://schemas.microsoft.com/office/drawing/2014/main" id="{222BA497-578B-4D72-8A55-FBA76309D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6" name="Freeform 263">
                  <a:extLst>
                    <a:ext uri="{FF2B5EF4-FFF2-40B4-BE49-F238E27FC236}">
                      <a16:creationId xmlns:a16="http://schemas.microsoft.com/office/drawing/2014/main" id="{57F5E85A-2BE6-4222-9C10-848D1C491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7" name="Freeform 264">
                  <a:extLst>
                    <a:ext uri="{FF2B5EF4-FFF2-40B4-BE49-F238E27FC236}">
                      <a16:creationId xmlns:a16="http://schemas.microsoft.com/office/drawing/2014/main" id="{26F05EDF-2886-4AAB-8A43-A73BA20A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8" name="Freeform 265">
                  <a:extLst>
                    <a:ext uri="{FF2B5EF4-FFF2-40B4-BE49-F238E27FC236}">
                      <a16:creationId xmlns:a16="http://schemas.microsoft.com/office/drawing/2014/main" id="{95C7218D-7EF2-43E2-874C-B1F637CA2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9" name="Freeform 266">
                  <a:extLst>
                    <a:ext uri="{FF2B5EF4-FFF2-40B4-BE49-F238E27FC236}">
                      <a16:creationId xmlns:a16="http://schemas.microsoft.com/office/drawing/2014/main" id="{6C45DCEA-09BF-4AEE-B249-377B62D86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0" name="Freeform 267">
                  <a:extLst>
                    <a:ext uri="{FF2B5EF4-FFF2-40B4-BE49-F238E27FC236}">
                      <a16:creationId xmlns:a16="http://schemas.microsoft.com/office/drawing/2014/main" id="{810E123F-4D4C-493D-928C-A83918954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1" name="Freeform 268">
                  <a:extLst>
                    <a:ext uri="{FF2B5EF4-FFF2-40B4-BE49-F238E27FC236}">
                      <a16:creationId xmlns:a16="http://schemas.microsoft.com/office/drawing/2014/main" id="{2D693F95-CBA9-4666-99E0-31D174052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2" name="Freeform 269">
                  <a:extLst>
                    <a:ext uri="{FF2B5EF4-FFF2-40B4-BE49-F238E27FC236}">
                      <a16:creationId xmlns:a16="http://schemas.microsoft.com/office/drawing/2014/main" id="{B07CC3C4-FB5F-4E05-A2F3-B5CDA65BE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3" name="Freeform 270">
                  <a:extLst>
                    <a:ext uri="{FF2B5EF4-FFF2-40B4-BE49-F238E27FC236}">
                      <a16:creationId xmlns:a16="http://schemas.microsoft.com/office/drawing/2014/main" id="{DB9A0A43-8150-4F1C-8E57-670C05C90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4" name="Freeform 271">
                  <a:extLst>
                    <a:ext uri="{FF2B5EF4-FFF2-40B4-BE49-F238E27FC236}">
                      <a16:creationId xmlns:a16="http://schemas.microsoft.com/office/drawing/2014/main" id="{30ACE3A6-D428-4475-B549-A5610393D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5" name="Freeform 272">
                  <a:extLst>
                    <a:ext uri="{FF2B5EF4-FFF2-40B4-BE49-F238E27FC236}">
                      <a16:creationId xmlns:a16="http://schemas.microsoft.com/office/drawing/2014/main" id="{3B1976CF-DF21-4801-A7C3-F876BD8F5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6" name="Freeform 273">
                  <a:extLst>
                    <a:ext uri="{FF2B5EF4-FFF2-40B4-BE49-F238E27FC236}">
                      <a16:creationId xmlns:a16="http://schemas.microsoft.com/office/drawing/2014/main" id="{A3570576-503A-4EBD-892C-A0DCB2798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7" name="Freeform 274">
                  <a:extLst>
                    <a:ext uri="{FF2B5EF4-FFF2-40B4-BE49-F238E27FC236}">
                      <a16:creationId xmlns:a16="http://schemas.microsoft.com/office/drawing/2014/main" id="{65333C99-7150-4250-9607-1CB152150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8" name="Freeform 275">
                  <a:extLst>
                    <a:ext uri="{FF2B5EF4-FFF2-40B4-BE49-F238E27FC236}">
                      <a16:creationId xmlns:a16="http://schemas.microsoft.com/office/drawing/2014/main" id="{AE36C03A-754B-46F6-8A93-0AFEE965D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9" name="Freeform 276">
                  <a:extLst>
                    <a:ext uri="{FF2B5EF4-FFF2-40B4-BE49-F238E27FC236}">
                      <a16:creationId xmlns:a16="http://schemas.microsoft.com/office/drawing/2014/main" id="{47534EDC-A7C8-4B5F-BAD2-914D176CF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0" name="Freeform 277">
                  <a:extLst>
                    <a:ext uri="{FF2B5EF4-FFF2-40B4-BE49-F238E27FC236}">
                      <a16:creationId xmlns:a16="http://schemas.microsoft.com/office/drawing/2014/main" id="{89724C54-46D3-4792-843C-FC58E3C87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1" name="Freeform 278">
                  <a:extLst>
                    <a:ext uri="{FF2B5EF4-FFF2-40B4-BE49-F238E27FC236}">
                      <a16:creationId xmlns:a16="http://schemas.microsoft.com/office/drawing/2014/main" id="{77DBFEF3-D60B-44BC-B04D-B4FFC03AB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2" name="Freeform 279">
                  <a:extLst>
                    <a:ext uri="{FF2B5EF4-FFF2-40B4-BE49-F238E27FC236}">
                      <a16:creationId xmlns:a16="http://schemas.microsoft.com/office/drawing/2014/main" id="{85CD2207-D438-4A68-B97D-64A265A9D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3" name="Freeform 280">
                  <a:extLst>
                    <a:ext uri="{FF2B5EF4-FFF2-40B4-BE49-F238E27FC236}">
                      <a16:creationId xmlns:a16="http://schemas.microsoft.com/office/drawing/2014/main" id="{D1CFE180-E79D-429A-BA9B-7A7CC20CF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4" name="Freeform 281">
                  <a:extLst>
                    <a:ext uri="{FF2B5EF4-FFF2-40B4-BE49-F238E27FC236}">
                      <a16:creationId xmlns:a16="http://schemas.microsoft.com/office/drawing/2014/main" id="{5D0682AD-5D96-4B84-953F-DFA8D9A0C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5" name="Freeform 282">
                  <a:extLst>
                    <a:ext uri="{FF2B5EF4-FFF2-40B4-BE49-F238E27FC236}">
                      <a16:creationId xmlns:a16="http://schemas.microsoft.com/office/drawing/2014/main" id="{48C430F4-1C05-4D05-A6E2-29773BB24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6" name="Freeform 283">
                  <a:extLst>
                    <a:ext uri="{FF2B5EF4-FFF2-40B4-BE49-F238E27FC236}">
                      <a16:creationId xmlns:a16="http://schemas.microsoft.com/office/drawing/2014/main" id="{919F941B-9320-43EE-A0A0-7B3310ACD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7" name="Freeform 284">
                  <a:extLst>
                    <a:ext uri="{FF2B5EF4-FFF2-40B4-BE49-F238E27FC236}">
                      <a16:creationId xmlns:a16="http://schemas.microsoft.com/office/drawing/2014/main" id="{9EE8093A-0D81-4FFC-BD32-892A873DB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8" name="Freeform 285">
                  <a:extLst>
                    <a:ext uri="{FF2B5EF4-FFF2-40B4-BE49-F238E27FC236}">
                      <a16:creationId xmlns:a16="http://schemas.microsoft.com/office/drawing/2014/main" id="{55FAF71D-8EB9-4583-96EB-B2DCAFAA6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9" name="Freeform 286">
                  <a:extLst>
                    <a:ext uri="{FF2B5EF4-FFF2-40B4-BE49-F238E27FC236}">
                      <a16:creationId xmlns:a16="http://schemas.microsoft.com/office/drawing/2014/main" id="{F74E0455-1F5B-4535-874E-853399EC0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0" name="Freeform 287">
                  <a:extLst>
                    <a:ext uri="{FF2B5EF4-FFF2-40B4-BE49-F238E27FC236}">
                      <a16:creationId xmlns:a16="http://schemas.microsoft.com/office/drawing/2014/main" id="{B73482B4-65C7-43CF-942F-CC24B56DC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1" name="Freeform 288">
                  <a:extLst>
                    <a:ext uri="{FF2B5EF4-FFF2-40B4-BE49-F238E27FC236}">
                      <a16:creationId xmlns:a16="http://schemas.microsoft.com/office/drawing/2014/main" id="{0CBF24B1-F5AA-4CCB-A20A-9A20174EF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2" name="Freeform 289">
                  <a:extLst>
                    <a:ext uri="{FF2B5EF4-FFF2-40B4-BE49-F238E27FC236}">
                      <a16:creationId xmlns:a16="http://schemas.microsoft.com/office/drawing/2014/main" id="{54E76E3D-1F15-4FB9-A90D-DA4211F26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3" name="Freeform 290">
                  <a:extLst>
                    <a:ext uri="{FF2B5EF4-FFF2-40B4-BE49-F238E27FC236}">
                      <a16:creationId xmlns:a16="http://schemas.microsoft.com/office/drawing/2014/main" id="{7F337535-98D1-4967-B879-B465D9100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4" name="Freeform 291">
                  <a:extLst>
                    <a:ext uri="{FF2B5EF4-FFF2-40B4-BE49-F238E27FC236}">
                      <a16:creationId xmlns:a16="http://schemas.microsoft.com/office/drawing/2014/main" id="{2B0858E5-79EE-401C-BA8E-7414F83C5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5" name="Freeform 292">
                  <a:extLst>
                    <a:ext uri="{FF2B5EF4-FFF2-40B4-BE49-F238E27FC236}">
                      <a16:creationId xmlns:a16="http://schemas.microsoft.com/office/drawing/2014/main" id="{4FFE24ED-DF70-4BDE-982B-EEFB4D8F0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6" name="Freeform 293">
                  <a:extLst>
                    <a:ext uri="{FF2B5EF4-FFF2-40B4-BE49-F238E27FC236}">
                      <a16:creationId xmlns:a16="http://schemas.microsoft.com/office/drawing/2014/main" id="{F7CB1456-8847-41FB-A538-F36FC92B9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7" name="Freeform 294">
                  <a:extLst>
                    <a:ext uri="{FF2B5EF4-FFF2-40B4-BE49-F238E27FC236}">
                      <a16:creationId xmlns:a16="http://schemas.microsoft.com/office/drawing/2014/main" id="{46F5CEEB-E353-40A7-8B48-4CE2FF154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8" name="Freeform 295">
                  <a:extLst>
                    <a:ext uri="{FF2B5EF4-FFF2-40B4-BE49-F238E27FC236}">
                      <a16:creationId xmlns:a16="http://schemas.microsoft.com/office/drawing/2014/main" id="{B69EF64F-76E5-4026-815B-88552000E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9" name="Freeform 296">
                  <a:extLst>
                    <a:ext uri="{FF2B5EF4-FFF2-40B4-BE49-F238E27FC236}">
                      <a16:creationId xmlns:a16="http://schemas.microsoft.com/office/drawing/2014/main" id="{D37EAD46-756F-4A7E-A42B-3AFDB1EA2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0" name="Freeform 297">
                  <a:extLst>
                    <a:ext uri="{FF2B5EF4-FFF2-40B4-BE49-F238E27FC236}">
                      <a16:creationId xmlns:a16="http://schemas.microsoft.com/office/drawing/2014/main" id="{4F389A42-99E2-4C20-B6B3-EC9DE1DA8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1" name="Freeform 298">
                  <a:extLst>
                    <a:ext uri="{FF2B5EF4-FFF2-40B4-BE49-F238E27FC236}">
                      <a16:creationId xmlns:a16="http://schemas.microsoft.com/office/drawing/2014/main" id="{E021E681-7DDF-43E6-891A-31B2F0F91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2" name="Freeform 299">
                  <a:extLst>
                    <a:ext uri="{FF2B5EF4-FFF2-40B4-BE49-F238E27FC236}">
                      <a16:creationId xmlns:a16="http://schemas.microsoft.com/office/drawing/2014/main" id="{8B1E045D-2C8D-4BD0-9BA8-1CF68DA5B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3" name="Freeform 300">
                  <a:extLst>
                    <a:ext uri="{FF2B5EF4-FFF2-40B4-BE49-F238E27FC236}">
                      <a16:creationId xmlns:a16="http://schemas.microsoft.com/office/drawing/2014/main" id="{40138684-4933-466F-A8DF-849D6951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4" name="Freeform 301">
                  <a:extLst>
                    <a:ext uri="{FF2B5EF4-FFF2-40B4-BE49-F238E27FC236}">
                      <a16:creationId xmlns:a16="http://schemas.microsoft.com/office/drawing/2014/main" id="{89ADDE97-8B35-4A86-831F-C76A47BC8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5" name="Freeform 302">
                  <a:extLst>
                    <a:ext uri="{FF2B5EF4-FFF2-40B4-BE49-F238E27FC236}">
                      <a16:creationId xmlns:a16="http://schemas.microsoft.com/office/drawing/2014/main" id="{7C1DE47F-DF38-4591-B996-C4BAF2267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6" name="Freeform 303">
                  <a:extLst>
                    <a:ext uri="{FF2B5EF4-FFF2-40B4-BE49-F238E27FC236}">
                      <a16:creationId xmlns:a16="http://schemas.microsoft.com/office/drawing/2014/main" id="{DD0CEE66-91DA-490A-8B22-97EB01B87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7" name="Freeform 304">
                  <a:extLst>
                    <a:ext uri="{FF2B5EF4-FFF2-40B4-BE49-F238E27FC236}">
                      <a16:creationId xmlns:a16="http://schemas.microsoft.com/office/drawing/2014/main" id="{0D2FDAFA-A0F5-422B-8DDD-C22D6930E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8" name="Freeform 305">
                  <a:extLst>
                    <a:ext uri="{FF2B5EF4-FFF2-40B4-BE49-F238E27FC236}">
                      <a16:creationId xmlns:a16="http://schemas.microsoft.com/office/drawing/2014/main" id="{64747C0F-5AA3-4B19-9776-B0B888AC2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9" name="Freeform 306">
                  <a:extLst>
                    <a:ext uri="{FF2B5EF4-FFF2-40B4-BE49-F238E27FC236}">
                      <a16:creationId xmlns:a16="http://schemas.microsoft.com/office/drawing/2014/main" id="{C0683A6F-D3BD-46BD-8182-A6FDC34A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0" name="Freeform 307">
                  <a:extLst>
                    <a:ext uri="{FF2B5EF4-FFF2-40B4-BE49-F238E27FC236}">
                      <a16:creationId xmlns:a16="http://schemas.microsoft.com/office/drawing/2014/main" id="{0E555EF0-48B7-4FF2-A091-66A5D12D6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1" name="Freeform 308">
                  <a:extLst>
                    <a:ext uri="{FF2B5EF4-FFF2-40B4-BE49-F238E27FC236}">
                      <a16:creationId xmlns:a16="http://schemas.microsoft.com/office/drawing/2014/main" id="{A75E7DA2-96DD-45C6-B882-2931E3A9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2" name="Freeform 309">
                  <a:extLst>
                    <a:ext uri="{FF2B5EF4-FFF2-40B4-BE49-F238E27FC236}">
                      <a16:creationId xmlns:a16="http://schemas.microsoft.com/office/drawing/2014/main" id="{7A7D496B-3689-4C8D-8041-A1FB19589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3" name="Freeform 310">
                  <a:extLst>
                    <a:ext uri="{FF2B5EF4-FFF2-40B4-BE49-F238E27FC236}">
                      <a16:creationId xmlns:a16="http://schemas.microsoft.com/office/drawing/2014/main" id="{4F06B47E-088B-452C-A916-41C01CD8C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4" name="Freeform 311">
                  <a:extLst>
                    <a:ext uri="{FF2B5EF4-FFF2-40B4-BE49-F238E27FC236}">
                      <a16:creationId xmlns:a16="http://schemas.microsoft.com/office/drawing/2014/main" id="{E30E1C47-80EF-4AAE-A9D1-68977FD80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5" name="Freeform 312">
                  <a:extLst>
                    <a:ext uri="{FF2B5EF4-FFF2-40B4-BE49-F238E27FC236}">
                      <a16:creationId xmlns:a16="http://schemas.microsoft.com/office/drawing/2014/main" id="{ED51631E-82D5-41BF-B665-22C38908F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6" name="Freeform 313">
                  <a:extLst>
                    <a:ext uri="{FF2B5EF4-FFF2-40B4-BE49-F238E27FC236}">
                      <a16:creationId xmlns:a16="http://schemas.microsoft.com/office/drawing/2014/main" id="{8BFF3BEC-AF5D-420E-AFD3-532B33595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7" name="Freeform 314">
                  <a:extLst>
                    <a:ext uri="{FF2B5EF4-FFF2-40B4-BE49-F238E27FC236}">
                      <a16:creationId xmlns:a16="http://schemas.microsoft.com/office/drawing/2014/main" id="{7740DBE9-88CA-4229-AE85-0B4D3ECF4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8" name="Freeform 315">
                  <a:extLst>
                    <a:ext uri="{FF2B5EF4-FFF2-40B4-BE49-F238E27FC236}">
                      <a16:creationId xmlns:a16="http://schemas.microsoft.com/office/drawing/2014/main" id="{BEDC2A24-C2E5-4582-9705-C3692831B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9" name="Freeform 316">
                  <a:extLst>
                    <a:ext uri="{FF2B5EF4-FFF2-40B4-BE49-F238E27FC236}">
                      <a16:creationId xmlns:a16="http://schemas.microsoft.com/office/drawing/2014/main" id="{DA140D33-B94C-45A1-A04E-EDDEB7C2C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0" name="Freeform 317">
                  <a:extLst>
                    <a:ext uri="{FF2B5EF4-FFF2-40B4-BE49-F238E27FC236}">
                      <a16:creationId xmlns:a16="http://schemas.microsoft.com/office/drawing/2014/main" id="{EEBF8619-7D25-415F-BC99-60EEF97A4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1" name="Freeform 318">
                  <a:extLst>
                    <a:ext uri="{FF2B5EF4-FFF2-40B4-BE49-F238E27FC236}">
                      <a16:creationId xmlns:a16="http://schemas.microsoft.com/office/drawing/2014/main" id="{0C1ABAA9-08BC-4CE5-BD85-258580430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2" name="Freeform 319">
                  <a:extLst>
                    <a:ext uri="{FF2B5EF4-FFF2-40B4-BE49-F238E27FC236}">
                      <a16:creationId xmlns:a16="http://schemas.microsoft.com/office/drawing/2014/main" id="{B1ECF328-ABC9-425C-B200-62857C739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3" name="Freeform 320">
                  <a:extLst>
                    <a:ext uri="{FF2B5EF4-FFF2-40B4-BE49-F238E27FC236}">
                      <a16:creationId xmlns:a16="http://schemas.microsoft.com/office/drawing/2014/main" id="{4C87029A-07E8-46AB-9925-670E51204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4" name="Freeform 321">
                  <a:extLst>
                    <a:ext uri="{FF2B5EF4-FFF2-40B4-BE49-F238E27FC236}">
                      <a16:creationId xmlns:a16="http://schemas.microsoft.com/office/drawing/2014/main" id="{AA4E79BD-A8FD-4D15-B1C5-C97346238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5" name="Freeform 322">
                  <a:extLst>
                    <a:ext uri="{FF2B5EF4-FFF2-40B4-BE49-F238E27FC236}">
                      <a16:creationId xmlns:a16="http://schemas.microsoft.com/office/drawing/2014/main" id="{56B93AB8-AEE0-44E1-81AC-E6F96252A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6" name="Freeform 323">
                  <a:extLst>
                    <a:ext uri="{FF2B5EF4-FFF2-40B4-BE49-F238E27FC236}">
                      <a16:creationId xmlns:a16="http://schemas.microsoft.com/office/drawing/2014/main" id="{825C9E8B-BB88-44A6-8636-2965C56D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7" name="Freeform 324">
                  <a:extLst>
                    <a:ext uri="{FF2B5EF4-FFF2-40B4-BE49-F238E27FC236}">
                      <a16:creationId xmlns:a16="http://schemas.microsoft.com/office/drawing/2014/main" id="{1722A77D-D9C4-4181-B143-C6C5F834D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8" name="Freeform 325">
                  <a:extLst>
                    <a:ext uri="{FF2B5EF4-FFF2-40B4-BE49-F238E27FC236}">
                      <a16:creationId xmlns:a16="http://schemas.microsoft.com/office/drawing/2014/main" id="{57A4F3DC-4FDC-4C19-8E08-C7C59B0D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9" name="Freeform 326">
                  <a:extLst>
                    <a:ext uri="{FF2B5EF4-FFF2-40B4-BE49-F238E27FC236}">
                      <a16:creationId xmlns:a16="http://schemas.microsoft.com/office/drawing/2014/main" id="{9D2FFD9F-EB3A-405C-8EEB-D333A6612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0" name="Freeform 327">
                  <a:extLst>
                    <a:ext uri="{FF2B5EF4-FFF2-40B4-BE49-F238E27FC236}">
                      <a16:creationId xmlns:a16="http://schemas.microsoft.com/office/drawing/2014/main" id="{1D972273-DE5E-4659-A88C-49C15A3EC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1" name="Freeform 328">
                  <a:extLst>
                    <a:ext uri="{FF2B5EF4-FFF2-40B4-BE49-F238E27FC236}">
                      <a16:creationId xmlns:a16="http://schemas.microsoft.com/office/drawing/2014/main" id="{8E8AF2AE-E2F9-4FE2-8595-97583A5D8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2" name="Freeform 329">
                  <a:extLst>
                    <a:ext uri="{FF2B5EF4-FFF2-40B4-BE49-F238E27FC236}">
                      <a16:creationId xmlns:a16="http://schemas.microsoft.com/office/drawing/2014/main" id="{DCC87C83-A621-4F7C-8B21-73D9D37E6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3" name="Freeform 330">
                  <a:extLst>
                    <a:ext uri="{FF2B5EF4-FFF2-40B4-BE49-F238E27FC236}">
                      <a16:creationId xmlns:a16="http://schemas.microsoft.com/office/drawing/2014/main" id="{AAB17EC7-5280-4ECE-80ED-848A7964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4" name="Freeform 331">
                  <a:extLst>
                    <a:ext uri="{FF2B5EF4-FFF2-40B4-BE49-F238E27FC236}">
                      <a16:creationId xmlns:a16="http://schemas.microsoft.com/office/drawing/2014/main" id="{F3385C79-9901-459F-8D4F-67485B579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5" name="Freeform 332">
                  <a:extLst>
                    <a:ext uri="{FF2B5EF4-FFF2-40B4-BE49-F238E27FC236}">
                      <a16:creationId xmlns:a16="http://schemas.microsoft.com/office/drawing/2014/main" id="{E27DB29B-35D3-422E-8FD7-A860D9139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6" name="Freeform 333">
                  <a:extLst>
                    <a:ext uri="{FF2B5EF4-FFF2-40B4-BE49-F238E27FC236}">
                      <a16:creationId xmlns:a16="http://schemas.microsoft.com/office/drawing/2014/main" id="{5FAF7EC6-8AD7-463C-AC79-0EADE22B3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7" name="Freeform 334">
                  <a:extLst>
                    <a:ext uri="{FF2B5EF4-FFF2-40B4-BE49-F238E27FC236}">
                      <a16:creationId xmlns:a16="http://schemas.microsoft.com/office/drawing/2014/main" id="{6F4A3A30-A6ED-499C-8B78-61E3627F6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8" name="Freeform 335">
                  <a:extLst>
                    <a:ext uri="{FF2B5EF4-FFF2-40B4-BE49-F238E27FC236}">
                      <a16:creationId xmlns:a16="http://schemas.microsoft.com/office/drawing/2014/main" id="{7D04FC30-0366-4349-963D-08F0422B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9" name="Freeform 336">
                  <a:extLst>
                    <a:ext uri="{FF2B5EF4-FFF2-40B4-BE49-F238E27FC236}">
                      <a16:creationId xmlns:a16="http://schemas.microsoft.com/office/drawing/2014/main" id="{4C3CD043-6DA5-4C26-AFC1-8143BC7A1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0" name="Freeform 337">
                  <a:extLst>
                    <a:ext uri="{FF2B5EF4-FFF2-40B4-BE49-F238E27FC236}">
                      <a16:creationId xmlns:a16="http://schemas.microsoft.com/office/drawing/2014/main" id="{0B29D7C0-B2E4-47D2-BF3D-288079A67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1" name="Freeform 338">
                  <a:extLst>
                    <a:ext uri="{FF2B5EF4-FFF2-40B4-BE49-F238E27FC236}">
                      <a16:creationId xmlns:a16="http://schemas.microsoft.com/office/drawing/2014/main" id="{DC84FA4E-1A43-4A69-935E-69E2B3DF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2" name="Freeform 339">
                  <a:extLst>
                    <a:ext uri="{FF2B5EF4-FFF2-40B4-BE49-F238E27FC236}">
                      <a16:creationId xmlns:a16="http://schemas.microsoft.com/office/drawing/2014/main" id="{70E94286-185E-4665-9DBE-B46F8DA7A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3" name="Freeform 340">
                  <a:extLst>
                    <a:ext uri="{FF2B5EF4-FFF2-40B4-BE49-F238E27FC236}">
                      <a16:creationId xmlns:a16="http://schemas.microsoft.com/office/drawing/2014/main" id="{F35B5219-5239-4457-B9F7-00E334614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4" name="Freeform 341">
                  <a:extLst>
                    <a:ext uri="{FF2B5EF4-FFF2-40B4-BE49-F238E27FC236}">
                      <a16:creationId xmlns:a16="http://schemas.microsoft.com/office/drawing/2014/main" id="{E388FA68-1F4E-4EE5-B487-919D20C32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5" name="Freeform 342">
                  <a:extLst>
                    <a:ext uri="{FF2B5EF4-FFF2-40B4-BE49-F238E27FC236}">
                      <a16:creationId xmlns:a16="http://schemas.microsoft.com/office/drawing/2014/main" id="{CD41D8E2-5683-42F5-A29D-04C140FB6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6" name="Freeform 343">
                  <a:extLst>
                    <a:ext uri="{FF2B5EF4-FFF2-40B4-BE49-F238E27FC236}">
                      <a16:creationId xmlns:a16="http://schemas.microsoft.com/office/drawing/2014/main" id="{661605EB-7517-4892-8E59-6D05AB9E8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7" name="Freeform 344">
                  <a:extLst>
                    <a:ext uri="{FF2B5EF4-FFF2-40B4-BE49-F238E27FC236}">
                      <a16:creationId xmlns:a16="http://schemas.microsoft.com/office/drawing/2014/main" id="{CED7E53D-AC72-4E80-8241-F839C013F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8" name="Freeform 345">
                  <a:extLst>
                    <a:ext uri="{FF2B5EF4-FFF2-40B4-BE49-F238E27FC236}">
                      <a16:creationId xmlns:a16="http://schemas.microsoft.com/office/drawing/2014/main" id="{7CBD84FF-5B85-40D4-A212-CD25CD14D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9" name="Freeform 346">
                  <a:extLst>
                    <a:ext uri="{FF2B5EF4-FFF2-40B4-BE49-F238E27FC236}">
                      <a16:creationId xmlns:a16="http://schemas.microsoft.com/office/drawing/2014/main" id="{6FB6782E-3CDB-4153-82DD-724DDF948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0" name="Freeform 347">
                  <a:extLst>
                    <a:ext uri="{FF2B5EF4-FFF2-40B4-BE49-F238E27FC236}">
                      <a16:creationId xmlns:a16="http://schemas.microsoft.com/office/drawing/2014/main" id="{F66D4798-5487-4EDB-A256-7399CB5C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1" name="Freeform 348">
                  <a:extLst>
                    <a:ext uri="{FF2B5EF4-FFF2-40B4-BE49-F238E27FC236}">
                      <a16:creationId xmlns:a16="http://schemas.microsoft.com/office/drawing/2014/main" id="{9C607B7C-D14D-41F0-8F86-472032233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2" name="Freeform 349">
                  <a:extLst>
                    <a:ext uri="{FF2B5EF4-FFF2-40B4-BE49-F238E27FC236}">
                      <a16:creationId xmlns:a16="http://schemas.microsoft.com/office/drawing/2014/main" id="{3EBC3E48-206D-49AC-82A9-2A47E9F92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3" name="Freeform 350">
                  <a:extLst>
                    <a:ext uri="{FF2B5EF4-FFF2-40B4-BE49-F238E27FC236}">
                      <a16:creationId xmlns:a16="http://schemas.microsoft.com/office/drawing/2014/main" id="{D749C872-7696-4469-B6E8-0EB54ECF2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4" name="Freeform 351">
                  <a:extLst>
                    <a:ext uri="{FF2B5EF4-FFF2-40B4-BE49-F238E27FC236}">
                      <a16:creationId xmlns:a16="http://schemas.microsoft.com/office/drawing/2014/main" id="{543E818E-5854-4607-BDBD-742439B73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5" name="Freeform 352">
                  <a:extLst>
                    <a:ext uri="{FF2B5EF4-FFF2-40B4-BE49-F238E27FC236}">
                      <a16:creationId xmlns:a16="http://schemas.microsoft.com/office/drawing/2014/main" id="{68B9D9AE-A8D4-440A-AD37-10998B878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6" name="Freeform 353">
                  <a:extLst>
                    <a:ext uri="{FF2B5EF4-FFF2-40B4-BE49-F238E27FC236}">
                      <a16:creationId xmlns:a16="http://schemas.microsoft.com/office/drawing/2014/main" id="{3EF54ED2-52AE-4FB4-ACF7-B706B2713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7" name="Freeform 354">
                  <a:extLst>
                    <a:ext uri="{FF2B5EF4-FFF2-40B4-BE49-F238E27FC236}">
                      <a16:creationId xmlns:a16="http://schemas.microsoft.com/office/drawing/2014/main" id="{E9F9E11E-349A-4277-9389-3B5A39394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8" name="Freeform 355">
                  <a:extLst>
                    <a:ext uri="{FF2B5EF4-FFF2-40B4-BE49-F238E27FC236}">
                      <a16:creationId xmlns:a16="http://schemas.microsoft.com/office/drawing/2014/main" id="{F33FC27F-75EB-401B-8E33-EA95706A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9" name="Freeform 356">
                  <a:extLst>
                    <a:ext uri="{FF2B5EF4-FFF2-40B4-BE49-F238E27FC236}">
                      <a16:creationId xmlns:a16="http://schemas.microsoft.com/office/drawing/2014/main" id="{BCB80B37-83AE-4045-ADBC-8A554102B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0" name="Freeform 357">
                  <a:extLst>
                    <a:ext uri="{FF2B5EF4-FFF2-40B4-BE49-F238E27FC236}">
                      <a16:creationId xmlns:a16="http://schemas.microsoft.com/office/drawing/2014/main" id="{899F32C8-18A7-427A-9365-87DA67B92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1" name="Freeform 358">
                  <a:extLst>
                    <a:ext uri="{FF2B5EF4-FFF2-40B4-BE49-F238E27FC236}">
                      <a16:creationId xmlns:a16="http://schemas.microsoft.com/office/drawing/2014/main" id="{B17A7B2D-A012-4845-8937-D7ADD8987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2" name="Freeform 359">
                  <a:extLst>
                    <a:ext uri="{FF2B5EF4-FFF2-40B4-BE49-F238E27FC236}">
                      <a16:creationId xmlns:a16="http://schemas.microsoft.com/office/drawing/2014/main" id="{895D20D1-EDED-4D20-94A3-BDBA812ED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3" name="Freeform 360">
                  <a:extLst>
                    <a:ext uri="{FF2B5EF4-FFF2-40B4-BE49-F238E27FC236}">
                      <a16:creationId xmlns:a16="http://schemas.microsoft.com/office/drawing/2014/main" id="{076A08CA-F087-4B55-A1C8-7415A3FBA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4" name="Freeform 361">
                  <a:extLst>
                    <a:ext uri="{FF2B5EF4-FFF2-40B4-BE49-F238E27FC236}">
                      <a16:creationId xmlns:a16="http://schemas.microsoft.com/office/drawing/2014/main" id="{FFD8C9CC-EB26-4080-BE11-5CD657CBC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5" name="Freeform 362">
                  <a:extLst>
                    <a:ext uri="{FF2B5EF4-FFF2-40B4-BE49-F238E27FC236}">
                      <a16:creationId xmlns:a16="http://schemas.microsoft.com/office/drawing/2014/main" id="{86F10808-41A4-4F04-BB02-1C35C1D8D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6" name="Freeform 363">
                  <a:extLst>
                    <a:ext uri="{FF2B5EF4-FFF2-40B4-BE49-F238E27FC236}">
                      <a16:creationId xmlns:a16="http://schemas.microsoft.com/office/drawing/2014/main" id="{4ACEDACA-DA1F-4BAB-B3DE-2199251D5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7" name="Freeform 364">
                  <a:extLst>
                    <a:ext uri="{FF2B5EF4-FFF2-40B4-BE49-F238E27FC236}">
                      <a16:creationId xmlns:a16="http://schemas.microsoft.com/office/drawing/2014/main" id="{03A6661E-A16D-4BEF-8DD0-B6E32A975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8" name="Freeform 365">
                  <a:extLst>
                    <a:ext uri="{FF2B5EF4-FFF2-40B4-BE49-F238E27FC236}">
                      <a16:creationId xmlns:a16="http://schemas.microsoft.com/office/drawing/2014/main" id="{FEEC4221-A6CE-4144-ADF0-F215FB546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9" name="Freeform 366">
                  <a:extLst>
                    <a:ext uri="{FF2B5EF4-FFF2-40B4-BE49-F238E27FC236}">
                      <a16:creationId xmlns:a16="http://schemas.microsoft.com/office/drawing/2014/main" id="{65F11ADA-91E9-4AF6-A97E-09DFD69E4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0" name="Freeform 367">
                  <a:extLst>
                    <a:ext uri="{FF2B5EF4-FFF2-40B4-BE49-F238E27FC236}">
                      <a16:creationId xmlns:a16="http://schemas.microsoft.com/office/drawing/2014/main" id="{9A1AADD2-128A-415F-AFC9-DA549D5CC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1" name="Freeform 368">
                  <a:extLst>
                    <a:ext uri="{FF2B5EF4-FFF2-40B4-BE49-F238E27FC236}">
                      <a16:creationId xmlns:a16="http://schemas.microsoft.com/office/drawing/2014/main" id="{460F2A2D-D5C7-41AE-BB9E-E27017832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2" name="Freeform 369">
                  <a:extLst>
                    <a:ext uri="{FF2B5EF4-FFF2-40B4-BE49-F238E27FC236}">
                      <a16:creationId xmlns:a16="http://schemas.microsoft.com/office/drawing/2014/main" id="{F213DC8E-DF49-45A9-AFC6-0EC8EF70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3" name="Freeform 370">
                  <a:extLst>
                    <a:ext uri="{FF2B5EF4-FFF2-40B4-BE49-F238E27FC236}">
                      <a16:creationId xmlns:a16="http://schemas.microsoft.com/office/drawing/2014/main" id="{196FBC5C-6D6D-46B7-BE4B-F9FE4A28F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4" name="Freeform 371">
                  <a:extLst>
                    <a:ext uri="{FF2B5EF4-FFF2-40B4-BE49-F238E27FC236}">
                      <a16:creationId xmlns:a16="http://schemas.microsoft.com/office/drawing/2014/main" id="{499F3753-9B19-44A4-AE78-E2862AE9E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5" name="Freeform 372">
                  <a:extLst>
                    <a:ext uri="{FF2B5EF4-FFF2-40B4-BE49-F238E27FC236}">
                      <a16:creationId xmlns:a16="http://schemas.microsoft.com/office/drawing/2014/main" id="{EFEF60BD-B34F-4A90-9D89-64AE68A8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6" name="Freeform 373">
                  <a:extLst>
                    <a:ext uri="{FF2B5EF4-FFF2-40B4-BE49-F238E27FC236}">
                      <a16:creationId xmlns:a16="http://schemas.microsoft.com/office/drawing/2014/main" id="{4994CAC4-9397-41C8-B128-1F03E6911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7" name="Freeform 374">
                  <a:extLst>
                    <a:ext uri="{FF2B5EF4-FFF2-40B4-BE49-F238E27FC236}">
                      <a16:creationId xmlns:a16="http://schemas.microsoft.com/office/drawing/2014/main" id="{2E6A4EC7-E902-4386-AF57-6827F133D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8" name="Freeform 375">
                  <a:extLst>
                    <a:ext uri="{FF2B5EF4-FFF2-40B4-BE49-F238E27FC236}">
                      <a16:creationId xmlns:a16="http://schemas.microsoft.com/office/drawing/2014/main" id="{5A7CF58B-8CE4-4DC5-8129-16E134CAF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9" name="Freeform 376">
                  <a:extLst>
                    <a:ext uri="{FF2B5EF4-FFF2-40B4-BE49-F238E27FC236}">
                      <a16:creationId xmlns:a16="http://schemas.microsoft.com/office/drawing/2014/main" id="{3972CD74-4E28-4E5C-8F5F-4D2C1D958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0" name="Freeform 377">
                  <a:extLst>
                    <a:ext uri="{FF2B5EF4-FFF2-40B4-BE49-F238E27FC236}">
                      <a16:creationId xmlns:a16="http://schemas.microsoft.com/office/drawing/2014/main" id="{9FA3F6B7-67B4-4B4E-9A6C-8435CB90B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1" name="Freeform 378">
                  <a:extLst>
                    <a:ext uri="{FF2B5EF4-FFF2-40B4-BE49-F238E27FC236}">
                      <a16:creationId xmlns:a16="http://schemas.microsoft.com/office/drawing/2014/main" id="{5C2781D4-E6CB-4164-9DDE-F19A4C084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2" name="Freeform 379">
                  <a:extLst>
                    <a:ext uri="{FF2B5EF4-FFF2-40B4-BE49-F238E27FC236}">
                      <a16:creationId xmlns:a16="http://schemas.microsoft.com/office/drawing/2014/main" id="{EE68452E-30DF-442C-BB65-1378E632B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3" name="Freeform 380">
                  <a:extLst>
                    <a:ext uri="{FF2B5EF4-FFF2-40B4-BE49-F238E27FC236}">
                      <a16:creationId xmlns:a16="http://schemas.microsoft.com/office/drawing/2014/main" id="{6F93EDF9-2166-4E81-AE54-25DFF518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4" name="Freeform 381">
                  <a:extLst>
                    <a:ext uri="{FF2B5EF4-FFF2-40B4-BE49-F238E27FC236}">
                      <a16:creationId xmlns:a16="http://schemas.microsoft.com/office/drawing/2014/main" id="{DFCB1305-F09F-4D66-99F2-B09902489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5" name="Freeform 382">
                  <a:extLst>
                    <a:ext uri="{FF2B5EF4-FFF2-40B4-BE49-F238E27FC236}">
                      <a16:creationId xmlns:a16="http://schemas.microsoft.com/office/drawing/2014/main" id="{C1C71AD9-9B72-4828-BCE8-6B5CB1612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6" name="Freeform 383">
                  <a:extLst>
                    <a:ext uri="{FF2B5EF4-FFF2-40B4-BE49-F238E27FC236}">
                      <a16:creationId xmlns:a16="http://schemas.microsoft.com/office/drawing/2014/main" id="{B85BC969-0EAE-4442-8F5A-424024839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7" name="Freeform 384">
                  <a:extLst>
                    <a:ext uri="{FF2B5EF4-FFF2-40B4-BE49-F238E27FC236}">
                      <a16:creationId xmlns:a16="http://schemas.microsoft.com/office/drawing/2014/main" id="{04A87B4E-39AB-4F18-8F71-BD1725CB1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8" name="Freeform 385">
                  <a:extLst>
                    <a:ext uri="{FF2B5EF4-FFF2-40B4-BE49-F238E27FC236}">
                      <a16:creationId xmlns:a16="http://schemas.microsoft.com/office/drawing/2014/main" id="{59019102-5BAA-4B96-AFFD-E64A9A903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9" name="Freeform 386">
                  <a:extLst>
                    <a:ext uri="{FF2B5EF4-FFF2-40B4-BE49-F238E27FC236}">
                      <a16:creationId xmlns:a16="http://schemas.microsoft.com/office/drawing/2014/main" id="{EB95B73A-1213-4A12-8115-56847FD72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0" name="Freeform 387">
                  <a:extLst>
                    <a:ext uri="{FF2B5EF4-FFF2-40B4-BE49-F238E27FC236}">
                      <a16:creationId xmlns:a16="http://schemas.microsoft.com/office/drawing/2014/main" id="{A7FDACC2-61DA-4A2C-A2A5-E70EA9113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1" name="Freeform 388">
                  <a:extLst>
                    <a:ext uri="{FF2B5EF4-FFF2-40B4-BE49-F238E27FC236}">
                      <a16:creationId xmlns:a16="http://schemas.microsoft.com/office/drawing/2014/main" id="{E219DBA2-2B36-4D75-B84B-248AA9CE5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2" name="Freeform 389">
                  <a:extLst>
                    <a:ext uri="{FF2B5EF4-FFF2-40B4-BE49-F238E27FC236}">
                      <a16:creationId xmlns:a16="http://schemas.microsoft.com/office/drawing/2014/main" id="{2BD71F37-9E38-4A3A-8BD3-137B7D254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3" name="Freeform 390">
                  <a:extLst>
                    <a:ext uri="{FF2B5EF4-FFF2-40B4-BE49-F238E27FC236}">
                      <a16:creationId xmlns:a16="http://schemas.microsoft.com/office/drawing/2014/main" id="{D28489C0-6404-441F-A463-098C4B29E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4" name="Freeform 391">
                  <a:extLst>
                    <a:ext uri="{FF2B5EF4-FFF2-40B4-BE49-F238E27FC236}">
                      <a16:creationId xmlns:a16="http://schemas.microsoft.com/office/drawing/2014/main" id="{5A5F1ED6-3A1C-46FB-A0D9-B2BBE116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5" name="Freeform 392">
                  <a:extLst>
                    <a:ext uri="{FF2B5EF4-FFF2-40B4-BE49-F238E27FC236}">
                      <a16:creationId xmlns:a16="http://schemas.microsoft.com/office/drawing/2014/main" id="{EF7B9E81-856C-4ACB-8DE0-8888066EB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6" name="Freeform 393">
                  <a:extLst>
                    <a:ext uri="{FF2B5EF4-FFF2-40B4-BE49-F238E27FC236}">
                      <a16:creationId xmlns:a16="http://schemas.microsoft.com/office/drawing/2014/main" id="{33876D24-FE9A-45F8-A7DA-CADD9D0B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7" name="Freeform 394">
                  <a:extLst>
                    <a:ext uri="{FF2B5EF4-FFF2-40B4-BE49-F238E27FC236}">
                      <a16:creationId xmlns:a16="http://schemas.microsoft.com/office/drawing/2014/main" id="{D310C2D5-0038-4615-862E-B365CE884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8" name="Freeform 395">
                  <a:extLst>
                    <a:ext uri="{FF2B5EF4-FFF2-40B4-BE49-F238E27FC236}">
                      <a16:creationId xmlns:a16="http://schemas.microsoft.com/office/drawing/2014/main" id="{01A94704-7D41-462D-837B-3C4BD0FA6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9" name="Freeform 396">
                  <a:extLst>
                    <a:ext uri="{FF2B5EF4-FFF2-40B4-BE49-F238E27FC236}">
                      <a16:creationId xmlns:a16="http://schemas.microsoft.com/office/drawing/2014/main" id="{3F63C8ED-7BA1-4FC9-85D7-B290C65D9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0" name="Freeform 397">
                  <a:extLst>
                    <a:ext uri="{FF2B5EF4-FFF2-40B4-BE49-F238E27FC236}">
                      <a16:creationId xmlns:a16="http://schemas.microsoft.com/office/drawing/2014/main" id="{926DA4A3-56CB-47F9-9436-357F5CEBA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1" name="Freeform 398">
                  <a:extLst>
                    <a:ext uri="{FF2B5EF4-FFF2-40B4-BE49-F238E27FC236}">
                      <a16:creationId xmlns:a16="http://schemas.microsoft.com/office/drawing/2014/main" id="{9CB0F242-171A-4D03-A683-C6CF2A51A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2" name="Freeform 399">
                  <a:extLst>
                    <a:ext uri="{FF2B5EF4-FFF2-40B4-BE49-F238E27FC236}">
                      <a16:creationId xmlns:a16="http://schemas.microsoft.com/office/drawing/2014/main" id="{1F18D98E-9497-4D42-9794-D92C0945A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3" name="Freeform 400">
                  <a:extLst>
                    <a:ext uri="{FF2B5EF4-FFF2-40B4-BE49-F238E27FC236}">
                      <a16:creationId xmlns:a16="http://schemas.microsoft.com/office/drawing/2014/main" id="{7291E7F7-F852-4BBB-80B7-80DF6230C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4" name="Freeform 401">
                  <a:extLst>
                    <a:ext uri="{FF2B5EF4-FFF2-40B4-BE49-F238E27FC236}">
                      <a16:creationId xmlns:a16="http://schemas.microsoft.com/office/drawing/2014/main" id="{03180E71-587C-4477-86FC-A21C77109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5" name="Freeform 402">
                  <a:extLst>
                    <a:ext uri="{FF2B5EF4-FFF2-40B4-BE49-F238E27FC236}">
                      <a16:creationId xmlns:a16="http://schemas.microsoft.com/office/drawing/2014/main" id="{AB1625CD-5FD4-49D3-8D33-F835526F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6" name="Freeform 403">
                  <a:extLst>
                    <a:ext uri="{FF2B5EF4-FFF2-40B4-BE49-F238E27FC236}">
                      <a16:creationId xmlns:a16="http://schemas.microsoft.com/office/drawing/2014/main" id="{9059964B-D98F-4164-84B3-9F83EC807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7" name="Freeform 404">
                  <a:extLst>
                    <a:ext uri="{FF2B5EF4-FFF2-40B4-BE49-F238E27FC236}">
                      <a16:creationId xmlns:a16="http://schemas.microsoft.com/office/drawing/2014/main" id="{86278B3D-C6EF-4281-BD46-A8FDB3180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8" name="Freeform 405">
                  <a:extLst>
                    <a:ext uri="{FF2B5EF4-FFF2-40B4-BE49-F238E27FC236}">
                      <a16:creationId xmlns:a16="http://schemas.microsoft.com/office/drawing/2014/main" id="{CA0BECF0-2164-4BE3-AEF5-5BBE2EDA2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8" name="Group 607">
                <a:extLst>
                  <a:ext uri="{FF2B5EF4-FFF2-40B4-BE49-F238E27FC236}">
                    <a16:creationId xmlns:a16="http://schemas.microsoft.com/office/drawing/2014/main" id="{8B43E396-7ADB-4FF9-BD66-FE006BA4E7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2189" name="Freeform 407">
                  <a:extLst>
                    <a:ext uri="{FF2B5EF4-FFF2-40B4-BE49-F238E27FC236}">
                      <a16:creationId xmlns:a16="http://schemas.microsoft.com/office/drawing/2014/main" id="{F90E89B8-CF16-4392-8150-D797D3AE0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0" name="Freeform 408">
                  <a:extLst>
                    <a:ext uri="{FF2B5EF4-FFF2-40B4-BE49-F238E27FC236}">
                      <a16:creationId xmlns:a16="http://schemas.microsoft.com/office/drawing/2014/main" id="{3D58F41E-B994-4750-979A-1E5DF4294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1" name="Freeform 409">
                  <a:extLst>
                    <a:ext uri="{FF2B5EF4-FFF2-40B4-BE49-F238E27FC236}">
                      <a16:creationId xmlns:a16="http://schemas.microsoft.com/office/drawing/2014/main" id="{621A1A40-D938-4CA5-A279-D8C9D9B9E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2" name="Freeform 410">
                  <a:extLst>
                    <a:ext uri="{FF2B5EF4-FFF2-40B4-BE49-F238E27FC236}">
                      <a16:creationId xmlns:a16="http://schemas.microsoft.com/office/drawing/2014/main" id="{981F8F8F-35D9-4B26-B0AB-9E4FDF024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3" name="Freeform 411">
                  <a:extLst>
                    <a:ext uri="{FF2B5EF4-FFF2-40B4-BE49-F238E27FC236}">
                      <a16:creationId xmlns:a16="http://schemas.microsoft.com/office/drawing/2014/main" id="{48D111AB-EA5D-4360-BDB2-6ADCC033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4" name="Freeform 412">
                  <a:extLst>
                    <a:ext uri="{FF2B5EF4-FFF2-40B4-BE49-F238E27FC236}">
                      <a16:creationId xmlns:a16="http://schemas.microsoft.com/office/drawing/2014/main" id="{1075CD2A-607A-4C11-B2B3-8157C809C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5" name="Freeform 413">
                  <a:extLst>
                    <a:ext uri="{FF2B5EF4-FFF2-40B4-BE49-F238E27FC236}">
                      <a16:creationId xmlns:a16="http://schemas.microsoft.com/office/drawing/2014/main" id="{E5491E5B-64EB-41E4-B476-8455DEF4E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6" name="Freeform 414">
                  <a:extLst>
                    <a:ext uri="{FF2B5EF4-FFF2-40B4-BE49-F238E27FC236}">
                      <a16:creationId xmlns:a16="http://schemas.microsoft.com/office/drawing/2014/main" id="{4176C267-9462-40F1-BCF7-67551B7F6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7" name="Freeform 415">
                  <a:extLst>
                    <a:ext uri="{FF2B5EF4-FFF2-40B4-BE49-F238E27FC236}">
                      <a16:creationId xmlns:a16="http://schemas.microsoft.com/office/drawing/2014/main" id="{18C9D6FC-4C85-49C5-A8AB-09383C0D3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8" name="Freeform 416">
                  <a:extLst>
                    <a:ext uri="{FF2B5EF4-FFF2-40B4-BE49-F238E27FC236}">
                      <a16:creationId xmlns:a16="http://schemas.microsoft.com/office/drawing/2014/main" id="{F7B920AD-AB5B-4E78-86E9-33E01D10E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9" name="Freeform 417">
                  <a:extLst>
                    <a:ext uri="{FF2B5EF4-FFF2-40B4-BE49-F238E27FC236}">
                      <a16:creationId xmlns:a16="http://schemas.microsoft.com/office/drawing/2014/main" id="{D0726BD6-35A0-45C0-AD69-1EB3147D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0" name="Freeform 418">
                  <a:extLst>
                    <a:ext uri="{FF2B5EF4-FFF2-40B4-BE49-F238E27FC236}">
                      <a16:creationId xmlns:a16="http://schemas.microsoft.com/office/drawing/2014/main" id="{DB691C3F-DB8D-42A3-ACD5-2226803D5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1" name="Freeform 419">
                  <a:extLst>
                    <a:ext uri="{FF2B5EF4-FFF2-40B4-BE49-F238E27FC236}">
                      <a16:creationId xmlns:a16="http://schemas.microsoft.com/office/drawing/2014/main" id="{30D10EE4-53E7-46D2-80EF-6E8312E00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2" name="Freeform 420">
                  <a:extLst>
                    <a:ext uri="{FF2B5EF4-FFF2-40B4-BE49-F238E27FC236}">
                      <a16:creationId xmlns:a16="http://schemas.microsoft.com/office/drawing/2014/main" id="{879197ED-ABC2-49FD-AF42-8084F34C4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3" name="Freeform 421">
                  <a:extLst>
                    <a:ext uri="{FF2B5EF4-FFF2-40B4-BE49-F238E27FC236}">
                      <a16:creationId xmlns:a16="http://schemas.microsoft.com/office/drawing/2014/main" id="{529EA054-9F59-46ED-9A7D-8E7B6005F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4" name="Freeform 422">
                  <a:extLst>
                    <a:ext uri="{FF2B5EF4-FFF2-40B4-BE49-F238E27FC236}">
                      <a16:creationId xmlns:a16="http://schemas.microsoft.com/office/drawing/2014/main" id="{FEB3ECF2-6F7C-45FB-8D26-4AC2ECE94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5" name="Freeform 423">
                  <a:extLst>
                    <a:ext uri="{FF2B5EF4-FFF2-40B4-BE49-F238E27FC236}">
                      <a16:creationId xmlns:a16="http://schemas.microsoft.com/office/drawing/2014/main" id="{28883C9C-DE77-4DAF-B799-2E6D1B47A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6" name="Freeform 424">
                  <a:extLst>
                    <a:ext uri="{FF2B5EF4-FFF2-40B4-BE49-F238E27FC236}">
                      <a16:creationId xmlns:a16="http://schemas.microsoft.com/office/drawing/2014/main" id="{0880FF3D-8584-4861-803A-0BE683348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7" name="Freeform 425">
                  <a:extLst>
                    <a:ext uri="{FF2B5EF4-FFF2-40B4-BE49-F238E27FC236}">
                      <a16:creationId xmlns:a16="http://schemas.microsoft.com/office/drawing/2014/main" id="{5FB2849B-92CF-407D-B878-7765C94DC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8" name="Freeform 426">
                  <a:extLst>
                    <a:ext uri="{FF2B5EF4-FFF2-40B4-BE49-F238E27FC236}">
                      <a16:creationId xmlns:a16="http://schemas.microsoft.com/office/drawing/2014/main" id="{6B2A0681-B794-4644-96B2-01690100B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9" name="Freeform 427">
                  <a:extLst>
                    <a:ext uri="{FF2B5EF4-FFF2-40B4-BE49-F238E27FC236}">
                      <a16:creationId xmlns:a16="http://schemas.microsoft.com/office/drawing/2014/main" id="{9B468423-8386-4FFC-A8B8-929952397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0" name="Freeform 428">
                  <a:extLst>
                    <a:ext uri="{FF2B5EF4-FFF2-40B4-BE49-F238E27FC236}">
                      <a16:creationId xmlns:a16="http://schemas.microsoft.com/office/drawing/2014/main" id="{A72A1529-9EC0-4C7A-B94D-F98C69311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1" name="Freeform 429">
                  <a:extLst>
                    <a:ext uri="{FF2B5EF4-FFF2-40B4-BE49-F238E27FC236}">
                      <a16:creationId xmlns:a16="http://schemas.microsoft.com/office/drawing/2014/main" id="{ABF6DFFA-03F3-4477-8580-29DA523AB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2" name="Freeform 430">
                  <a:extLst>
                    <a:ext uri="{FF2B5EF4-FFF2-40B4-BE49-F238E27FC236}">
                      <a16:creationId xmlns:a16="http://schemas.microsoft.com/office/drawing/2014/main" id="{2C32F685-749F-4B34-8CBF-EBF9B90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3" name="Freeform 431">
                  <a:extLst>
                    <a:ext uri="{FF2B5EF4-FFF2-40B4-BE49-F238E27FC236}">
                      <a16:creationId xmlns:a16="http://schemas.microsoft.com/office/drawing/2014/main" id="{FBDB4000-55B0-4E04-AA7D-3B45A3CD7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4" name="Freeform 432">
                  <a:extLst>
                    <a:ext uri="{FF2B5EF4-FFF2-40B4-BE49-F238E27FC236}">
                      <a16:creationId xmlns:a16="http://schemas.microsoft.com/office/drawing/2014/main" id="{77764390-4537-4019-814B-CAEB858DA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5" name="Freeform 433">
                  <a:extLst>
                    <a:ext uri="{FF2B5EF4-FFF2-40B4-BE49-F238E27FC236}">
                      <a16:creationId xmlns:a16="http://schemas.microsoft.com/office/drawing/2014/main" id="{C3E823AA-04AA-46C1-8851-30EEEFC81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6" name="Freeform 434">
                  <a:extLst>
                    <a:ext uri="{FF2B5EF4-FFF2-40B4-BE49-F238E27FC236}">
                      <a16:creationId xmlns:a16="http://schemas.microsoft.com/office/drawing/2014/main" id="{FD99A00E-77F1-4624-8FE0-9C5F3D6C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7" name="Freeform 435">
                  <a:extLst>
                    <a:ext uri="{FF2B5EF4-FFF2-40B4-BE49-F238E27FC236}">
                      <a16:creationId xmlns:a16="http://schemas.microsoft.com/office/drawing/2014/main" id="{D2BB53F4-1A5A-4304-9BA8-EE40AD8FC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8" name="Freeform 436">
                  <a:extLst>
                    <a:ext uri="{FF2B5EF4-FFF2-40B4-BE49-F238E27FC236}">
                      <a16:creationId xmlns:a16="http://schemas.microsoft.com/office/drawing/2014/main" id="{E0A00DDB-09AA-4AA8-9130-13618D6A9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9" name="Freeform 437">
                  <a:extLst>
                    <a:ext uri="{FF2B5EF4-FFF2-40B4-BE49-F238E27FC236}">
                      <a16:creationId xmlns:a16="http://schemas.microsoft.com/office/drawing/2014/main" id="{41818ACB-C76A-47B2-AC77-91FAC478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0" name="Freeform 438">
                  <a:extLst>
                    <a:ext uri="{FF2B5EF4-FFF2-40B4-BE49-F238E27FC236}">
                      <a16:creationId xmlns:a16="http://schemas.microsoft.com/office/drawing/2014/main" id="{6CED083D-7932-45EF-88FF-F12A6E4B1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1" name="Freeform 439">
                  <a:extLst>
                    <a:ext uri="{FF2B5EF4-FFF2-40B4-BE49-F238E27FC236}">
                      <a16:creationId xmlns:a16="http://schemas.microsoft.com/office/drawing/2014/main" id="{9A6E1352-B795-4F08-830F-A0C5E96FE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2" name="Freeform 440">
                  <a:extLst>
                    <a:ext uri="{FF2B5EF4-FFF2-40B4-BE49-F238E27FC236}">
                      <a16:creationId xmlns:a16="http://schemas.microsoft.com/office/drawing/2014/main" id="{37AB972B-FD49-4BD9-A8B6-096B6BD50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3" name="Freeform 441">
                  <a:extLst>
                    <a:ext uri="{FF2B5EF4-FFF2-40B4-BE49-F238E27FC236}">
                      <a16:creationId xmlns:a16="http://schemas.microsoft.com/office/drawing/2014/main" id="{5F3558A8-A38D-4A3B-B193-704C1F72B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4" name="Freeform 442">
                  <a:extLst>
                    <a:ext uri="{FF2B5EF4-FFF2-40B4-BE49-F238E27FC236}">
                      <a16:creationId xmlns:a16="http://schemas.microsoft.com/office/drawing/2014/main" id="{412F6C89-B3AA-4226-9CF5-6EEB4D7CC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5" name="Freeform 443">
                  <a:extLst>
                    <a:ext uri="{FF2B5EF4-FFF2-40B4-BE49-F238E27FC236}">
                      <a16:creationId xmlns:a16="http://schemas.microsoft.com/office/drawing/2014/main" id="{254C2E3E-8CEF-4936-80FC-5F7EA1563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6" name="Freeform 444">
                  <a:extLst>
                    <a:ext uri="{FF2B5EF4-FFF2-40B4-BE49-F238E27FC236}">
                      <a16:creationId xmlns:a16="http://schemas.microsoft.com/office/drawing/2014/main" id="{7CEE1D2D-080B-40E5-826D-E8DD1B4A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7" name="Freeform 445">
                  <a:extLst>
                    <a:ext uri="{FF2B5EF4-FFF2-40B4-BE49-F238E27FC236}">
                      <a16:creationId xmlns:a16="http://schemas.microsoft.com/office/drawing/2014/main" id="{92ED2A6B-FF80-469C-8847-3304B2972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8" name="Freeform 446">
                  <a:extLst>
                    <a:ext uri="{FF2B5EF4-FFF2-40B4-BE49-F238E27FC236}">
                      <a16:creationId xmlns:a16="http://schemas.microsoft.com/office/drawing/2014/main" id="{2F7BB4DC-2318-4045-BB8D-80E197BE1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9" name="Freeform 447">
                  <a:extLst>
                    <a:ext uri="{FF2B5EF4-FFF2-40B4-BE49-F238E27FC236}">
                      <a16:creationId xmlns:a16="http://schemas.microsoft.com/office/drawing/2014/main" id="{1FAD5260-1DAB-409F-8906-45AD1DF5F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0" name="Freeform 448">
                  <a:extLst>
                    <a:ext uri="{FF2B5EF4-FFF2-40B4-BE49-F238E27FC236}">
                      <a16:creationId xmlns:a16="http://schemas.microsoft.com/office/drawing/2014/main" id="{AC60B194-4B8E-48B2-ABE0-7178587D24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1" name="Freeform 449">
                  <a:extLst>
                    <a:ext uri="{FF2B5EF4-FFF2-40B4-BE49-F238E27FC236}">
                      <a16:creationId xmlns:a16="http://schemas.microsoft.com/office/drawing/2014/main" id="{8AE1561E-6ADD-4E11-868D-7195B479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2" name="Freeform 450">
                  <a:extLst>
                    <a:ext uri="{FF2B5EF4-FFF2-40B4-BE49-F238E27FC236}">
                      <a16:creationId xmlns:a16="http://schemas.microsoft.com/office/drawing/2014/main" id="{4DA7538E-78CE-4AEC-B0F9-BC96175549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3" name="Freeform 451">
                  <a:extLst>
                    <a:ext uri="{FF2B5EF4-FFF2-40B4-BE49-F238E27FC236}">
                      <a16:creationId xmlns:a16="http://schemas.microsoft.com/office/drawing/2014/main" id="{155DA53B-5C53-45C0-948B-78E3E4841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4" name="Freeform 452">
                  <a:extLst>
                    <a:ext uri="{FF2B5EF4-FFF2-40B4-BE49-F238E27FC236}">
                      <a16:creationId xmlns:a16="http://schemas.microsoft.com/office/drawing/2014/main" id="{C51FAB2C-7D8F-451C-AC8B-0D68A52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5" name="Freeform 453">
                  <a:extLst>
                    <a:ext uri="{FF2B5EF4-FFF2-40B4-BE49-F238E27FC236}">
                      <a16:creationId xmlns:a16="http://schemas.microsoft.com/office/drawing/2014/main" id="{27228941-C77F-4467-93E8-667AD9538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6" name="Freeform 454">
                  <a:extLst>
                    <a:ext uri="{FF2B5EF4-FFF2-40B4-BE49-F238E27FC236}">
                      <a16:creationId xmlns:a16="http://schemas.microsoft.com/office/drawing/2014/main" id="{F6DB0CD4-D782-47C2-AF1A-DDA2B969E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7" name="Freeform 455">
                  <a:extLst>
                    <a:ext uri="{FF2B5EF4-FFF2-40B4-BE49-F238E27FC236}">
                      <a16:creationId xmlns:a16="http://schemas.microsoft.com/office/drawing/2014/main" id="{15776792-BD88-4816-B85F-65E04A3E1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8" name="Freeform 456">
                  <a:extLst>
                    <a:ext uri="{FF2B5EF4-FFF2-40B4-BE49-F238E27FC236}">
                      <a16:creationId xmlns:a16="http://schemas.microsoft.com/office/drawing/2014/main" id="{88D0B742-4BF3-49F1-92D4-7BBEE0369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9" name="Freeform 457">
                  <a:extLst>
                    <a:ext uri="{FF2B5EF4-FFF2-40B4-BE49-F238E27FC236}">
                      <a16:creationId xmlns:a16="http://schemas.microsoft.com/office/drawing/2014/main" id="{912D35D2-5E03-445F-9CC0-F02BD9B56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0" name="Freeform 458">
                  <a:extLst>
                    <a:ext uri="{FF2B5EF4-FFF2-40B4-BE49-F238E27FC236}">
                      <a16:creationId xmlns:a16="http://schemas.microsoft.com/office/drawing/2014/main" id="{409D902C-3CAA-492C-ADC6-8BC71DE1B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1" name="Freeform 459">
                  <a:extLst>
                    <a:ext uri="{FF2B5EF4-FFF2-40B4-BE49-F238E27FC236}">
                      <a16:creationId xmlns:a16="http://schemas.microsoft.com/office/drawing/2014/main" id="{080088BE-9658-4C31-8191-14B6DDC2B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2" name="Freeform 460">
                  <a:extLst>
                    <a:ext uri="{FF2B5EF4-FFF2-40B4-BE49-F238E27FC236}">
                      <a16:creationId xmlns:a16="http://schemas.microsoft.com/office/drawing/2014/main" id="{13DE5E6E-BEB4-4551-B5C7-39A1D93BA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3" name="Freeform 461">
                  <a:extLst>
                    <a:ext uri="{FF2B5EF4-FFF2-40B4-BE49-F238E27FC236}">
                      <a16:creationId xmlns:a16="http://schemas.microsoft.com/office/drawing/2014/main" id="{05448778-93A2-42E4-934E-DA4063A9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4" name="Rectangle 462">
                  <a:extLst>
                    <a:ext uri="{FF2B5EF4-FFF2-40B4-BE49-F238E27FC236}">
                      <a16:creationId xmlns:a16="http://schemas.microsoft.com/office/drawing/2014/main" id="{9FBF1DCC-A4B7-4960-81BE-CBEA7A1A3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5" name="Freeform 463">
                  <a:extLst>
                    <a:ext uri="{FF2B5EF4-FFF2-40B4-BE49-F238E27FC236}">
                      <a16:creationId xmlns:a16="http://schemas.microsoft.com/office/drawing/2014/main" id="{4D60DDCC-F9A8-4BAF-8409-BB88AB3EB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6" name="Freeform 464">
                  <a:extLst>
                    <a:ext uri="{FF2B5EF4-FFF2-40B4-BE49-F238E27FC236}">
                      <a16:creationId xmlns:a16="http://schemas.microsoft.com/office/drawing/2014/main" id="{B2546AAB-A8DD-49DB-BEEC-96DFF96F7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7" name="Freeform 465">
                  <a:extLst>
                    <a:ext uri="{FF2B5EF4-FFF2-40B4-BE49-F238E27FC236}">
                      <a16:creationId xmlns:a16="http://schemas.microsoft.com/office/drawing/2014/main" id="{0DF24922-CC08-4DAB-89A5-CAAB7E084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8" name="Freeform 466">
                  <a:extLst>
                    <a:ext uri="{FF2B5EF4-FFF2-40B4-BE49-F238E27FC236}">
                      <a16:creationId xmlns:a16="http://schemas.microsoft.com/office/drawing/2014/main" id="{8BDABD08-5AB2-45B4-A71E-BEFAB556E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9" name="Freeform 467">
                  <a:extLst>
                    <a:ext uri="{FF2B5EF4-FFF2-40B4-BE49-F238E27FC236}">
                      <a16:creationId xmlns:a16="http://schemas.microsoft.com/office/drawing/2014/main" id="{49A2F9DF-7303-463A-A29B-54B1666C3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0" name="Freeform 468">
                  <a:extLst>
                    <a:ext uri="{FF2B5EF4-FFF2-40B4-BE49-F238E27FC236}">
                      <a16:creationId xmlns:a16="http://schemas.microsoft.com/office/drawing/2014/main" id="{8E0BCB34-4679-48C5-B85D-739578ED9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1" name="Freeform 469">
                  <a:extLst>
                    <a:ext uri="{FF2B5EF4-FFF2-40B4-BE49-F238E27FC236}">
                      <a16:creationId xmlns:a16="http://schemas.microsoft.com/office/drawing/2014/main" id="{036DCE3B-4FE4-45BF-AFA1-C8A2EE7D3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2" name="Freeform 470">
                  <a:extLst>
                    <a:ext uri="{FF2B5EF4-FFF2-40B4-BE49-F238E27FC236}">
                      <a16:creationId xmlns:a16="http://schemas.microsoft.com/office/drawing/2014/main" id="{584993EC-73FF-4176-B5F6-77E83C811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3" name="Freeform 471">
                  <a:extLst>
                    <a:ext uri="{FF2B5EF4-FFF2-40B4-BE49-F238E27FC236}">
                      <a16:creationId xmlns:a16="http://schemas.microsoft.com/office/drawing/2014/main" id="{D40E90C3-E089-48FE-8573-3876FCFA2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4" name="Freeform 472">
                  <a:extLst>
                    <a:ext uri="{FF2B5EF4-FFF2-40B4-BE49-F238E27FC236}">
                      <a16:creationId xmlns:a16="http://schemas.microsoft.com/office/drawing/2014/main" id="{D8D9A296-744E-41BE-8E73-19F6167F8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5" name="Freeform 473">
                  <a:extLst>
                    <a:ext uri="{FF2B5EF4-FFF2-40B4-BE49-F238E27FC236}">
                      <a16:creationId xmlns:a16="http://schemas.microsoft.com/office/drawing/2014/main" id="{96DDD0B2-78A5-40FC-9A2F-0B40F92A5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6" name="Freeform 474">
                  <a:extLst>
                    <a:ext uri="{FF2B5EF4-FFF2-40B4-BE49-F238E27FC236}">
                      <a16:creationId xmlns:a16="http://schemas.microsoft.com/office/drawing/2014/main" id="{EF983F24-65E7-4A5D-9C64-7029D459D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7" name="Freeform 475">
                  <a:extLst>
                    <a:ext uri="{FF2B5EF4-FFF2-40B4-BE49-F238E27FC236}">
                      <a16:creationId xmlns:a16="http://schemas.microsoft.com/office/drawing/2014/main" id="{79DD2D5A-A9D8-4605-B265-437CBE0A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8" name="Freeform 476">
                  <a:extLst>
                    <a:ext uri="{FF2B5EF4-FFF2-40B4-BE49-F238E27FC236}">
                      <a16:creationId xmlns:a16="http://schemas.microsoft.com/office/drawing/2014/main" id="{8E129538-988E-4F6A-9A17-92301FA98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9" name="Freeform 477">
                  <a:extLst>
                    <a:ext uri="{FF2B5EF4-FFF2-40B4-BE49-F238E27FC236}">
                      <a16:creationId xmlns:a16="http://schemas.microsoft.com/office/drawing/2014/main" id="{7875B853-F1FA-4CD0-B84B-3A0AB14C3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0" name="Freeform 478">
                  <a:extLst>
                    <a:ext uri="{FF2B5EF4-FFF2-40B4-BE49-F238E27FC236}">
                      <a16:creationId xmlns:a16="http://schemas.microsoft.com/office/drawing/2014/main" id="{AA8836E0-CE4F-4480-B228-04BB68BF3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1" name="Freeform 479">
                  <a:extLst>
                    <a:ext uri="{FF2B5EF4-FFF2-40B4-BE49-F238E27FC236}">
                      <a16:creationId xmlns:a16="http://schemas.microsoft.com/office/drawing/2014/main" id="{188213EB-E75A-4233-95F6-5A222C7F5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2" name="Freeform 480">
                  <a:extLst>
                    <a:ext uri="{FF2B5EF4-FFF2-40B4-BE49-F238E27FC236}">
                      <a16:creationId xmlns:a16="http://schemas.microsoft.com/office/drawing/2014/main" id="{8E1D9886-4BF2-4082-ADAE-EBC175EE9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3" name="Freeform 481">
                  <a:extLst>
                    <a:ext uri="{FF2B5EF4-FFF2-40B4-BE49-F238E27FC236}">
                      <a16:creationId xmlns:a16="http://schemas.microsoft.com/office/drawing/2014/main" id="{ECD72897-2F47-458A-B8D6-C6D14B142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4" name="Freeform 482">
                  <a:extLst>
                    <a:ext uri="{FF2B5EF4-FFF2-40B4-BE49-F238E27FC236}">
                      <a16:creationId xmlns:a16="http://schemas.microsoft.com/office/drawing/2014/main" id="{831E1AB6-1621-40C0-B1F9-136DA7F52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5" name="Freeform 483">
                  <a:extLst>
                    <a:ext uri="{FF2B5EF4-FFF2-40B4-BE49-F238E27FC236}">
                      <a16:creationId xmlns:a16="http://schemas.microsoft.com/office/drawing/2014/main" id="{6710604A-345C-4319-A755-3A28B3B42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6" name="Freeform 484">
                  <a:extLst>
                    <a:ext uri="{FF2B5EF4-FFF2-40B4-BE49-F238E27FC236}">
                      <a16:creationId xmlns:a16="http://schemas.microsoft.com/office/drawing/2014/main" id="{3712E296-BDE3-45B8-BADC-24CBF937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7" name="Freeform 485">
                  <a:extLst>
                    <a:ext uri="{FF2B5EF4-FFF2-40B4-BE49-F238E27FC236}">
                      <a16:creationId xmlns:a16="http://schemas.microsoft.com/office/drawing/2014/main" id="{32FDF103-29AD-4918-8404-F8E77E41F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8" name="Freeform 486">
                  <a:extLst>
                    <a:ext uri="{FF2B5EF4-FFF2-40B4-BE49-F238E27FC236}">
                      <a16:creationId xmlns:a16="http://schemas.microsoft.com/office/drawing/2014/main" id="{955CD285-C325-4B2B-847B-BBE15D78B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9" name="Freeform 487">
                  <a:extLst>
                    <a:ext uri="{FF2B5EF4-FFF2-40B4-BE49-F238E27FC236}">
                      <a16:creationId xmlns:a16="http://schemas.microsoft.com/office/drawing/2014/main" id="{48FDB7A9-C722-4852-A143-C8084B0A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0" name="Freeform 488">
                  <a:extLst>
                    <a:ext uri="{FF2B5EF4-FFF2-40B4-BE49-F238E27FC236}">
                      <a16:creationId xmlns:a16="http://schemas.microsoft.com/office/drawing/2014/main" id="{BF9C3160-1ACE-47F7-BD9F-740DC907E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1" name="Freeform 489">
                  <a:extLst>
                    <a:ext uri="{FF2B5EF4-FFF2-40B4-BE49-F238E27FC236}">
                      <a16:creationId xmlns:a16="http://schemas.microsoft.com/office/drawing/2014/main" id="{C86396C4-0AB6-4DD8-A820-C7E2BC25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2" name="Freeform 490">
                  <a:extLst>
                    <a:ext uri="{FF2B5EF4-FFF2-40B4-BE49-F238E27FC236}">
                      <a16:creationId xmlns:a16="http://schemas.microsoft.com/office/drawing/2014/main" id="{683DDF30-172D-4112-9D3C-ADEF34145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3" name="Freeform 491">
                  <a:extLst>
                    <a:ext uri="{FF2B5EF4-FFF2-40B4-BE49-F238E27FC236}">
                      <a16:creationId xmlns:a16="http://schemas.microsoft.com/office/drawing/2014/main" id="{20D464D2-B80C-4EF5-B788-B2FFE7DE4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4" name="Freeform 492">
                  <a:extLst>
                    <a:ext uri="{FF2B5EF4-FFF2-40B4-BE49-F238E27FC236}">
                      <a16:creationId xmlns:a16="http://schemas.microsoft.com/office/drawing/2014/main" id="{1EA76860-03D3-41CE-BA33-11753AB5C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5" name="Freeform 493">
                  <a:extLst>
                    <a:ext uri="{FF2B5EF4-FFF2-40B4-BE49-F238E27FC236}">
                      <a16:creationId xmlns:a16="http://schemas.microsoft.com/office/drawing/2014/main" id="{17DA9914-2E62-4BB1-B71D-BBED2E8E4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6" name="Freeform 494">
                  <a:extLst>
                    <a:ext uri="{FF2B5EF4-FFF2-40B4-BE49-F238E27FC236}">
                      <a16:creationId xmlns:a16="http://schemas.microsoft.com/office/drawing/2014/main" id="{63DF15C5-7620-454B-B86E-478DE193D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7" name="Freeform 495">
                  <a:extLst>
                    <a:ext uri="{FF2B5EF4-FFF2-40B4-BE49-F238E27FC236}">
                      <a16:creationId xmlns:a16="http://schemas.microsoft.com/office/drawing/2014/main" id="{03FB8954-62F4-42E9-BE19-12F6942CF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8" name="Freeform 496">
                  <a:extLst>
                    <a:ext uri="{FF2B5EF4-FFF2-40B4-BE49-F238E27FC236}">
                      <a16:creationId xmlns:a16="http://schemas.microsoft.com/office/drawing/2014/main" id="{F0A70074-2CD0-4441-8CA8-006B86D05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9" name="Freeform 497">
                  <a:extLst>
                    <a:ext uri="{FF2B5EF4-FFF2-40B4-BE49-F238E27FC236}">
                      <a16:creationId xmlns:a16="http://schemas.microsoft.com/office/drawing/2014/main" id="{C3E16196-6979-4821-8C7E-1A37C2950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0" name="Freeform 498">
                  <a:extLst>
                    <a:ext uri="{FF2B5EF4-FFF2-40B4-BE49-F238E27FC236}">
                      <a16:creationId xmlns:a16="http://schemas.microsoft.com/office/drawing/2014/main" id="{83A1ED0F-7FD9-4880-9E7B-F3BBA487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1" name="Freeform 499">
                  <a:extLst>
                    <a:ext uri="{FF2B5EF4-FFF2-40B4-BE49-F238E27FC236}">
                      <a16:creationId xmlns:a16="http://schemas.microsoft.com/office/drawing/2014/main" id="{DF386D6F-9264-4CCF-AAC0-92511D8E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2" name="Freeform 500">
                  <a:extLst>
                    <a:ext uri="{FF2B5EF4-FFF2-40B4-BE49-F238E27FC236}">
                      <a16:creationId xmlns:a16="http://schemas.microsoft.com/office/drawing/2014/main" id="{E200A7B0-74CB-48EC-A988-5B17D280D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3" name="Freeform 501">
                  <a:extLst>
                    <a:ext uri="{FF2B5EF4-FFF2-40B4-BE49-F238E27FC236}">
                      <a16:creationId xmlns:a16="http://schemas.microsoft.com/office/drawing/2014/main" id="{4105C8A4-BDD4-4A31-9C76-E738521F6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4" name="Freeform 502">
                  <a:extLst>
                    <a:ext uri="{FF2B5EF4-FFF2-40B4-BE49-F238E27FC236}">
                      <a16:creationId xmlns:a16="http://schemas.microsoft.com/office/drawing/2014/main" id="{895FDBA6-426E-4FD4-8243-66AD2E145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5" name="Freeform 503">
                  <a:extLst>
                    <a:ext uri="{FF2B5EF4-FFF2-40B4-BE49-F238E27FC236}">
                      <a16:creationId xmlns:a16="http://schemas.microsoft.com/office/drawing/2014/main" id="{CBDF4B86-3F26-4BB9-BB8A-F47FA33D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6" name="Freeform 504">
                  <a:extLst>
                    <a:ext uri="{FF2B5EF4-FFF2-40B4-BE49-F238E27FC236}">
                      <a16:creationId xmlns:a16="http://schemas.microsoft.com/office/drawing/2014/main" id="{4014DF75-BEAE-469D-86F0-9015B42C1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7" name="Freeform 505">
                  <a:extLst>
                    <a:ext uri="{FF2B5EF4-FFF2-40B4-BE49-F238E27FC236}">
                      <a16:creationId xmlns:a16="http://schemas.microsoft.com/office/drawing/2014/main" id="{254A3573-05A3-4984-9B17-E7D49BD4A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8" name="Freeform 506">
                  <a:extLst>
                    <a:ext uri="{FF2B5EF4-FFF2-40B4-BE49-F238E27FC236}">
                      <a16:creationId xmlns:a16="http://schemas.microsoft.com/office/drawing/2014/main" id="{01EED1FD-E870-433E-B947-963623F82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9" name="Freeform 507">
                  <a:extLst>
                    <a:ext uri="{FF2B5EF4-FFF2-40B4-BE49-F238E27FC236}">
                      <a16:creationId xmlns:a16="http://schemas.microsoft.com/office/drawing/2014/main" id="{65356CB6-9A02-4469-9FEB-3774594B0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0" name="Freeform 508">
                  <a:extLst>
                    <a:ext uri="{FF2B5EF4-FFF2-40B4-BE49-F238E27FC236}">
                      <a16:creationId xmlns:a16="http://schemas.microsoft.com/office/drawing/2014/main" id="{0B5975ED-BA03-4788-A64F-714E2F222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1" name="Freeform 509">
                  <a:extLst>
                    <a:ext uri="{FF2B5EF4-FFF2-40B4-BE49-F238E27FC236}">
                      <a16:creationId xmlns:a16="http://schemas.microsoft.com/office/drawing/2014/main" id="{65C010BC-9DB9-4313-94BB-C37CD0966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2" name="Rectangle 510">
                  <a:extLst>
                    <a:ext uri="{FF2B5EF4-FFF2-40B4-BE49-F238E27FC236}">
                      <a16:creationId xmlns:a16="http://schemas.microsoft.com/office/drawing/2014/main" id="{835CB0BC-BAE8-4636-8307-896EE01EC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3" name="Freeform 511">
                  <a:extLst>
                    <a:ext uri="{FF2B5EF4-FFF2-40B4-BE49-F238E27FC236}">
                      <a16:creationId xmlns:a16="http://schemas.microsoft.com/office/drawing/2014/main" id="{4FF0460E-0BD5-4F8D-B33D-D1BA5BFA1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4" name="Freeform 512">
                  <a:extLst>
                    <a:ext uri="{FF2B5EF4-FFF2-40B4-BE49-F238E27FC236}">
                      <a16:creationId xmlns:a16="http://schemas.microsoft.com/office/drawing/2014/main" id="{E2995BE0-64D4-4B09-B048-E1F3A46E2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5" name="Freeform 513">
                  <a:extLst>
                    <a:ext uri="{FF2B5EF4-FFF2-40B4-BE49-F238E27FC236}">
                      <a16:creationId xmlns:a16="http://schemas.microsoft.com/office/drawing/2014/main" id="{08884C8B-02EB-4319-918A-BE8E6791D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6" name="Freeform 514">
                  <a:extLst>
                    <a:ext uri="{FF2B5EF4-FFF2-40B4-BE49-F238E27FC236}">
                      <a16:creationId xmlns:a16="http://schemas.microsoft.com/office/drawing/2014/main" id="{26B6B45E-4A81-45A4-953E-E3C05CBAA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7" name="Freeform 515">
                  <a:extLst>
                    <a:ext uri="{FF2B5EF4-FFF2-40B4-BE49-F238E27FC236}">
                      <a16:creationId xmlns:a16="http://schemas.microsoft.com/office/drawing/2014/main" id="{D49B72D3-9BD7-4026-AB9C-5BB728DE7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8" name="Freeform 516">
                  <a:extLst>
                    <a:ext uri="{FF2B5EF4-FFF2-40B4-BE49-F238E27FC236}">
                      <a16:creationId xmlns:a16="http://schemas.microsoft.com/office/drawing/2014/main" id="{3AB689FD-911B-4E97-9C8C-DC361B245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9" name="Freeform 517">
                  <a:extLst>
                    <a:ext uri="{FF2B5EF4-FFF2-40B4-BE49-F238E27FC236}">
                      <a16:creationId xmlns:a16="http://schemas.microsoft.com/office/drawing/2014/main" id="{2E8B8AC5-BA42-4B7F-A4FD-262EBABB0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0" name="Freeform 518">
                  <a:extLst>
                    <a:ext uri="{FF2B5EF4-FFF2-40B4-BE49-F238E27FC236}">
                      <a16:creationId xmlns:a16="http://schemas.microsoft.com/office/drawing/2014/main" id="{4F53BB8A-0EE3-44DB-A5D5-E77027B8D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1" name="Freeform 519">
                  <a:extLst>
                    <a:ext uri="{FF2B5EF4-FFF2-40B4-BE49-F238E27FC236}">
                      <a16:creationId xmlns:a16="http://schemas.microsoft.com/office/drawing/2014/main" id="{C3E8637D-4D7F-452C-B6B0-64298FB8C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2" name="Freeform 520">
                  <a:extLst>
                    <a:ext uri="{FF2B5EF4-FFF2-40B4-BE49-F238E27FC236}">
                      <a16:creationId xmlns:a16="http://schemas.microsoft.com/office/drawing/2014/main" id="{4976F022-D8BD-40EA-A4B6-FEF4478B7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3" name="Freeform 521">
                  <a:extLst>
                    <a:ext uri="{FF2B5EF4-FFF2-40B4-BE49-F238E27FC236}">
                      <a16:creationId xmlns:a16="http://schemas.microsoft.com/office/drawing/2014/main" id="{792A0E4A-9343-4A2A-A598-E6B9B36E6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4" name="Freeform 522">
                  <a:extLst>
                    <a:ext uri="{FF2B5EF4-FFF2-40B4-BE49-F238E27FC236}">
                      <a16:creationId xmlns:a16="http://schemas.microsoft.com/office/drawing/2014/main" id="{7EAD0C63-987C-4556-91FD-BA644B37E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5" name="Freeform 523">
                  <a:extLst>
                    <a:ext uri="{FF2B5EF4-FFF2-40B4-BE49-F238E27FC236}">
                      <a16:creationId xmlns:a16="http://schemas.microsoft.com/office/drawing/2014/main" id="{909724C3-3BE4-47CE-9AD8-89F4FD929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6" name="Freeform 524">
                  <a:extLst>
                    <a:ext uri="{FF2B5EF4-FFF2-40B4-BE49-F238E27FC236}">
                      <a16:creationId xmlns:a16="http://schemas.microsoft.com/office/drawing/2014/main" id="{21ED64A5-4003-466B-AE92-B2AD6D3E1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7" name="Freeform 525">
                  <a:extLst>
                    <a:ext uri="{FF2B5EF4-FFF2-40B4-BE49-F238E27FC236}">
                      <a16:creationId xmlns:a16="http://schemas.microsoft.com/office/drawing/2014/main" id="{108BA13B-B35C-4B62-A807-5C8006737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8" name="Freeform 526">
                  <a:extLst>
                    <a:ext uri="{FF2B5EF4-FFF2-40B4-BE49-F238E27FC236}">
                      <a16:creationId xmlns:a16="http://schemas.microsoft.com/office/drawing/2014/main" id="{D7A55CA5-7692-4DB7-9CA5-B3326644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9" name="Freeform 527">
                  <a:extLst>
                    <a:ext uri="{FF2B5EF4-FFF2-40B4-BE49-F238E27FC236}">
                      <a16:creationId xmlns:a16="http://schemas.microsoft.com/office/drawing/2014/main" id="{2C3DB15B-4C7E-442F-AAF3-2AA726FBB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0" name="Freeform 528">
                  <a:extLst>
                    <a:ext uri="{FF2B5EF4-FFF2-40B4-BE49-F238E27FC236}">
                      <a16:creationId xmlns:a16="http://schemas.microsoft.com/office/drawing/2014/main" id="{7BECBE26-762A-4E74-88BC-B362FA185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1" name="Freeform 529">
                  <a:extLst>
                    <a:ext uri="{FF2B5EF4-FFF2-40B4-BE49-F238E27FC236}">
                      <a16:creationId xmlns:a16="http://schemas.microsoft.com/office/drawing/2014/main" id="{5BE49E77-5E53-4B31-B427-D9023C8E1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2" name="Freeform 530">
                  <a:extLst>
                    <a:ext uri="{FF2B5EF4-FFF2-40B4-BE49-F238E27FC236}">
                      <a16:creationId xmlns:a16="http://schemas.microsoft.com/office/drawing/2014/main" id="{876B5242-7155-4FF1-82FE-620662257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3" name="Freeform 531">
                  <a:extLst>
                    <a:ext uri="{FF2B5EF4-FFF2-40B4-BE49-F238E27FC236}">
                      <a16:creationId xmlns:a16="http://schemas.microsoft.com/office/drawing/2014/main" id="{5586C8DD-4AFF-49CE-BAE8-39B7358A8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4" name="Freeform 532">
                  <a:extLst>
                    <a:ext uri="{FF2B5EF4-FFF2-40B4-BE49-F238E27FC236}">
                      <a16:creationId xmlns:a16="http://schemas.microsoft.com/office/drawing/2014/main" id="{1A8B44F7-F42A-4B99-81D1-C301E27D2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5" name="Freeform 533">
                  <a:extLst>
                    <a:ext uri="{FF2B5EF4-FFF2-40B4-BE49-F238E27FC236}">
                      <a16:creationId xmlns:a16="http://schemas.microsoft.com/office/drawing/2014/main" id="{83CE2C52-19DF-4EAB-B4FB-EB1C83B2D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6" name="Freeform 534">
                  <a:extLst>
                    <a:ext uri="{FF2B5EF4-FFF2-40B4-BE49-F238E27FC236}">
                      <a16:creationId xmlns:a16="http://schemas.microsoft.com/office/drawing/2014/main" id="{BCBD4784-E58A-4110-B6D3-B71B1C94F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7" name="Freeform 535">
                  <a:extLst>
                    <a:ext uri="{FF2B5EF4-FFF2-40B4-BE49-F238E27FC236}">
                      <a16:creationId xmlns:a16="http://schemas.microsoft.com/office/drawing/2014/main" id="{C2B20887-76A3-4633-858A-41854836F8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8" name="Freeform 536">
                  <a:extLst>
                    <a:ext uri="{FF2B5EF4-FFF2-40B4-BE49-F238E27FC236}">
                      <a16:creationId xmlns:a16="http://schemas.microsoft.com/office/drawing/2014/main" id="{50D66D97-0665-417C-BE3A-4D54D56FE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9" name="Freeform 537">
                  <a:extLst>
                    <a:ext uri="{FF2B5EF4-FFF2-40B4-BE49-F238E27FC236}">
                      <a16:creationId xmlns:a16="http://schemas.microsoft.com/office/drawing/2014/main" id="{AD1F520D-228E-481D-ABA4-C7DA3E9C8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0" name="Freeform 538">
                  <a:extLst>
                    <a:ext uri="{FF2B5EF4-FFF2-40B4-BE49-F238E27FC236}">
                      <a16:creationId xmlns:a16="http://schemas.microsoft.com/office/drawing/2014/main" id="{9C6A1AA6-5320-4006-A56D-EDD7B2214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1" name="Freeform 539">
                  <a:extLst>
                    <a:ext uri="{FF2B5EF4-FFF2-40B4-BE49-F238E27FC236}">
                      <a16:creationId xmlns:a16="http://schemas.microsoft.com/office/drawing/2014/main" id="{79E678A0-F455-4A7F-99DD-C35395BAE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2" name="Freeform 540">
                  <a:extLst>
                    <a:ext uri="{FF2B5EF4-FFF2-40B4-BE49-F238E27FC236}">
                      <a16:creationId xmlns:a16="http://schemas.microsoft.com/office/drawing/2014/main" id="{1D66134B-FDB4-4A1C-8743-EC6681520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3" name="Freeform 541">
                  <a:extLst>
                    <a:ext uri="{FF2B5EF4-FFF2-40B4-BE49-F238E27FC236}">
                      <a16:creationId xmlns:a16="http://schemas.microsoft.com/office/drawing/2014/main" id="{AC3325D9-37BD-498C-A806-45D9DC85F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4" name="Freeform 542">
                  <a:extLst>
                    <a:ext uri="{FF2B5EF4-FFF2-40B4-BE49-F238E27FC236}">
                      <a16:creationId xmlns:a16="http://schemas.microsoft.com/office/drawing/2014/main" id="{6C034DB9-B365-4B68-911C-344818AC9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5" name="Freeform 543">
                  <a:extLst>
                    <a:ext uri="{FF2B5EF4-FFF2-40B4-BE49-F238E27FC236}">
                      <a16:creationId xmlns:a16="http://schemas.microsoft.com/office/drawing/2014/main" id="{480162E3-9EE7-4C51-B64D-A54209C6F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6" name="Freeform 544">
                  <a:extLst>
                    <a:ext uri="{FF2B5EF4-FFF2-40B4-BE49-F238E27FC236}">
                      <a16:creationId xmlns:a16="http://schemas.microsoft.com/office/drawing/2014/main" id="{E5DD0E4B-E2F1-4A36-970E-3F49E8E4A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7" name="Freeform 545">
                  <a:extLst>
                    <a:ext uri="{FF2B5EF4-FFF2-40B4-BE49-F238E27FC236}">
                      <a16:creationId xmlns:a16="http://schemas.microsoft.com/office/drawing/2014/main" id="{742AB89D-6946-4EC4-B7E9-B4FE49D27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8" name="Freeform 546">
                  <a:extLst>
                    <a:ext uri="{FF2B5EF4-FFF2-40B4-BE49-F238E27FC236}">
                      <a16:creationId xmlns:a16="http://schemas.microsoft.com/office/drawing/2014/main" id="{9EE2DE2C-90BA-4B52-A3CC-4F23685AC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9" name="Freeform 547">
                  <a:extLst>
                    <a:ext uri="{FF2B5EF4-FFF2-40B4-BE49-F238E27FC236}">
                      <a16:creationId xmlns:a16="http://schemas.microsoft.com/office/drawing/2014/main" id="{0E16A1EC-1B00-4AE2-86B3-0B2DCB1D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0" name="Freeform 548">
                  <a:extLst>
                    <a:ext uri="{FF2B5EF4-FFF2-40B4-BE49-F238E27FC236}">
                      <a16:creationId xmlns:a16="http://schemas.microsoft.com/office/drawing/2014/main" id="{643A404D-C8CB-4650-8235-282832EBD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1" name="Freeform 549">
                  <a:extLst>
                    <a:ext uri="{FF2B5EF4-FFF2-40B4-BE49-F238E27FC236}">
                      <a16:creationId xmlns:a16="http://schemas.microsoft.com/office/drawing/2014/main" id="{ABCB7BA3-1FAE-46C4-9849-02AEDE4FD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2" name="Freeform 550">
                  <a:extLst>
                    <a:ext uri="{FF2B5EF4-FFF2-40B4-BE49-F238E27FC236}">
                      <a16:creationId xmlns:a16="http://schemas.microsoft.com/office/drawing/2014/main" id="{38AC2D3B-8A14-48D8-BC3C-EF57D892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3" name="Freeform 551">
                  <a:extLst>
                    <a:ext uri="{FF2B5EF4-FFF2-40B4-BE49-F238E27FC236}">
                      <a16:creationId xmlns:a16="http://schemas.microsoft.com/office/drawing/2014/main" id="{09E1408A-4835-440B-B007-9A546428F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4" name="Freeform 552">
                  <a:extLst>
                    <a:ext uri="{FF2B5EF4-FFF2-40B4-BE49-F238E27FC236}">
                      <a16:creationId xmlns:a16="http://schemas.microsoft.com/office/drawing/2014/main" id="{C22D7EA0-CE86-499E-9287-3446358EC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5" name="Freeform 553">
                  <a:extLst>
                    <a:ext uri="{FF2B5EF4-FFF2-40B4-BE49-F238E27FC236}">
                      <a16:creationId xmlns:a16="http://schemas.microsoft.com/office/drawing/2014/main" id="{570846BA-2758-48D6-8B82-BED9BF62D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6" name="Freeform 554">
                  <a:extLst>
                    <a:ext uri="{FF2B5EF4-FFF2-40B4-BE49-F238E27FC236}">
                      <a16:creationId xmlns:a16="http://schemas.microsoft.com/office/drawing/2014/main" id="{00B913C7-78E4-4CF9-96ED-35EC08328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7" name="Freeform 555">
                  <a:extLst>
                    <a:ext uri="{FF2B5EF4-FFF2-40B4-BE49-F238E27FC236}">
                      <a16:creationId xmlns:a16="http://schemas.microsoft.com/office/drawing/2014/main" id="{051A2705-15D7-4557-B8A2-2453195BC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8" name="Freeform 556">
                  <a:extLst>
                    <a:ext uri="{FF2B5EF4-FFF2-40B4-BE49-F238E27FC236}">
                      <a16:creationId xmlns:a16="http://schemas.microsoft.com/office/drawing/2014/main" id="{083C29D6-2558-4483-83F0-D18A4258B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9" name="Freeform 557">
                  <a:extLst>
                    <a:ext uri="{FF2B5EF4-FFF2-40B4-BE49-F238E27FC236}">
                      <a16:creationId xmlns:a16="http://schemas.microsoft.com/office/drawing/2014/main" id="{F1CEA949-7234-4612-8426-302D9BFB1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0" name="Line 558">
                  <a:extLst>
                    <a:ext uri="{FF2B5EF4-FFF2-40B4-BE49-F238E27FC236}">
                      <a16:creationId xmlns:a16="http://schemas.microsoft.com/office/drawing/2014/main" id="{C09BA56D-8F33-4F8D-B072-A73AF7783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1" name="Line 559">
                  <a:extLst>
                    <a:ext uri="{FF2B5EF4-FFF2-40B4-BE49-F238E27FC236}">
                      <a16:creationId xmlns:a16="http://schemas.microsoft.com/office/drawing/2014/main" id="{DF0E6B74-210E-4014-9A9D-19E8AB81C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2" name="Freeform 560">
                  <a:extLst>
                    <a:ext uri="{FF2B5EF4-FFF2-40B4-BE49-F238E27FC236}">
                      <a16:creationId xmlns:a16="http://schemas.microsoft.com/office/drawing/2014/main" id="{9E17BF10-5A20-47D0-BE12-138079C03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3" name="Freeform 561">
                  <a:extLst>
                    <a:ext uri="{FF2B5EF4-FFF2-40B4-BE49-F238E27FC236}">
                      <a16:creationId xmlns:a16="http://schemas.microsoft.com/office/drawing/2014/main" id="{DCD1C70F-7831-422A-8464-F0C090C8E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4" name="Freeform 562">
                  <a:extLst>
                    <a:ext uri="{FF2B5EF4-FFF2-40B4-BE49-F238E27FC236}">
                      <a16:creationId xmlns:a16="http://schemas.microsoft.com/office/drawing/2014/main" id="{EBE0F733-0362-4C38-AB96-FEE176CB7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5" name="Freeform 563">
                  <a:extLst>
                    <a:ext uri="{FF2B5EF4-FFF2-40B4-BE49-F238E27FC236}">
                      <a16:creationId xmlns:a16="http://schemas.microsoft.com/office/drawing/2014/main" id="{A91F97DC-269E-4D22-B4A8-25F5E027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6" name="Freeform 564">
                  <a:extLst>
                    <a:ext uri="{FF2B5EF4-FFF2-40B4-BE49-F238E27FC236}">
                      <a16:creationId xmlns:a16="http://schemas.microsoft.com/office/drawing/2014/main" id="{4AE8E9F9-E648-414A-8F86-552A66ECE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7" name="Freeform 565">
                  <a:extLst>
                    <a:ext uri="{FF2B5EF4-FFF2-40B4-BE49-F238E27FC236}">
                      <a16:creationId xmlns:a16="http://schemas.microsoft.com/office/drawing/2014/main" id="{8133EB20-EBEA-4C11-BAFA-0BF269306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8" name="Freeform 566">
                  <a:extLst>
                    <a:ext uri="{FF2B5EF4-FFF2-40B4-BE49-F238E27FC236}">
                      <a16:creationId xmlns:a16="http://schemas.microsoft.com/office/drawing/2014/main" id="{D67C9DB1-1CA9-45BF-B03B-E381D4148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9" name="Freeform 567">
                  <a:extLst>
                    <a:ext uri="{FF2B5EF4-FFF2-40B4-BE49-F238E27FC236}">
                      <a16:creationId xmlns:a16="http://schemas.microsoft.com/office/drawing/2014/main" id="{478AB50A-8CC1-4BA1-A5C6-63A8C312A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0" name="Freeform 568">
                  <a:extLst>
                    <a:ext uri="{FF2B5EF4-FFF2-40B4-BE49-F238E27FC236}">
                      <a16:creationId xmlns:a16="http://schemas.microsoft.com/office/drawing/2014/main" id="{0051A6D3-65CC-4809-9077-B380E003A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1" name="Freeform 569">
                  <a:extLst>
                    <a:ext uri="{FF2B5EF4-FFF2-40B4-BE49-F238E27FC236}">
                      <a16:creationId xmlns:a16="http://schemas.microsoft.com/office/drawing/2014/main" id="{590CE03B-D49F-4C5D-A19E-5CE812AD1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2" name="Freeform 570">
                  <a:extLst>
                    <a:ext uri="{FF2B5EF4-FFF2-40B4-BE49-F238E27FC236}">
                      <a16:creationId xmlns:a16="http://schemas.microsoft.com/office/drawing/2014/main" id="{2A890E94-4F37-4F1D-A40D-4E4E465B4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3" name="Freeform 571">
                  <a:extLst>
                    <a:ext uri="{FF2B5EF4-FFF2-40B4-BE49-F238E27FC236}">
                      <a16:creationId xmlns:a16="http://schemas.microsoft.com/office/drawing/2014/main" id="{C714620E-5EEC-443B-9C92-ACE3CA776F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4" name="Freeform 572">
                  <a:extLst>
                    <a:ext uri="{FF2B5EF4-FFF2-40B4-BE49-F238E27FC236}">
                      <a16:creationId xmlns:a16="http://schemas.microsoft.com/office/drawing/2014/main" id="{C12933B4-711B-4612-93A9-29C7084D4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5" name="Freeform 573">
                  <a:extLst>
                    <a:ext uri="{FF2B5EF4-FFF2-40B4-BE49-F238E27FC236}">
                      <a16:creationId xmlns:a16="http://schemas.microsoft.com/office/drawing/2014/main" id="{C7B1BAED-9278-47FA-9B7F-386D3C973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6" name="Freeform 574">
                  <a:extLst>
                    <a:ext uri="{FF2B5EF4-FFF2-40B4-BE49-F238E27FC236}">
                      <a16:creationId xmlns:a16="http://schemas.microsoft.com/office/drawing/2014/main" id="{4B44DF65-74FD-4AD5-9808-BE8499A95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7" name="Freeform 575">
                  <a:extLst>
                    <a:ext uri="{FF2B5EF4-FFF2-40B4-BE49-F238E27FC236}">
                      <a16:creationId xmlns:a16="http://schemas.microsoft.com/office/drawing/2014/main" id="{F226E377-0C6F-431F-846A-2645C893D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8" name="Freeform 576">
                  <a:extLst>
                    <a:ext uri="{FF2B5EF4-FFF2-40B4-BE49-F238E27FC236}">
                      <a16:creationId xmlns:a16="http://schemas.microsoft.com/office/drawing/2014/main" id="{62E26514-AE21-40F1-B8C1-10592341C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9" name="Freeform 577">
                  <a:extLst>
                    <a:ext uri="{FF2B5EF4-FFF2-40B4-BE49-F238E27FC236}">
                      <a16:creationId xmlns:a16="http://schemas.microsoft.com/office/drawing/2014/main" id="{D6F5B623-BC96-4B0D-BAEB-C39166D14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0" name="Freeform 578">
                  <a:extLst>
                    <a:ext uri="{FF2B5EF4-FFF2-40B4-BE49-F238E27FC236}">
                      <a16:creationId xmlns:a16="http://schemas.microsoft.com/office/drawing/2014/main" id="{D930A073-DCC4-4C7B-96BB-C1011DA1A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1" name="Freeform 579">
                  <a:extLst>
                    <a:ext uri="{FF2B5EF4-FFF2-40B4-BE49-F238E27FC236}">
                      <a16:creationId xmlns:a16="http://schemas.microsoft.com/office/drawing/2014/main" id="{D04C1CCD-05E5-4DFD-AC7C-6137AC04F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2" name="Freeform 580">
                  <a:extLst>
                    <a:ext uri="{FF2B5EF4-FFF2-40B4-BE49-F238E27FC236}">
                      <a16:creationId xmlns:a16="http://schemas.microsoft.com/office/drawing/2014/main" id="{1F0EEC80-FEFE-4424-AF59-6C71FD49F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3" name="Freeform 581">
                  <a:extLst>
                    <a:ext uri="{FF2B5EF4-FFF2-40B4-BE49-F238E27FC236}">
                      <a16:creationId xmlns:a16="http://schemas.microsoft.com/office/drawing/2014/main" id="{EBC44692-6DBC-4264-9A7F-C4DF65E37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4" name="Freeform 582">
                  <a:extLst>
                    <a:ext uri="{FF2B5EF4-FFF2-40B4-BE49-F238E27FC236}">
                      <a16:creationId xmlns:a16="http://schemas.microsoft.com/office/drawing/2014/main" id="{725718D1-BF65-4DAB-AB21-27967678F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5" name="Freeform 583">
                  <a:extLst>
                    <a:ext uri="{FF2B5EF4-FFF2-40B4-BE49-F238E27FC236}">
                      <a16:creationId xmlns:a16="http://schemas.microsoft.com/office/drawing/2014/main" id="{D15719C3-8911-4993-85BB-91831CBBA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6" name="Freeform 584">
                  <a:extLst>
                    <a:ext uri="{FF2B5EF4-FFF2-40B4-BE49-F238E27FC236}">
                      <a16:creationId xmlns:a16="http://schemas.microsoft.com/office/drawing/2014/main" id="{678B30F2-6C96-4C22-B3EA-1C2B46191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7" name="Freeform 585">
                  <a:extLst>
                    <a:ext uri="{FF2B5EF4-FFF2-40B4-BE49-F238E27FC236}">
                      <a16:creationId xmlns:a16="http://schemas.microsoft.com/office/drawing/2014/main" id="{0EEE493F-95FD-4956-8880-8BA5C8AE1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8" name="Freeform 586">
                  <a:extLst>
                    <a:ext uri="{FF2B5EF4-FFF2-40B4-BE49-F238E27FC236}">
                      <a16:creationId xmlns:a16="http://schemas.microsoft.com/office/drawing/2014/main" id="{6A8D02AD-D586-44D6-AEDF-E8C432D0B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9" name="Freeform 587">
                  <a:extLst>
                    <a:ext uri="{FF2B5EF4-FFF2-40B4-BE49-F238E27FC236}">
                      <a16:creationId xmlns:a16="http://schemas.microsoft.com/office/drawing/2014/main" id="{BFAB6964-9571-44FA-A334-7D21F29B3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0" name="Freeform 588">
                  <a:extLst>
                    <a:ext uri="{FF2B5EF4-FFF2-40B4-BE49-F238E27FC236}">
                      <a16:creationId xmlns:a16="http://schemas.microsoft.com/office/drawing/2014/main" id="{60159CF5-993B-4BCC-BAD5-4A0404AF5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1" name="Freeform 589">
                  <a:extLst>
                    <a:ext uri="{FF2B5EF4-FFF2-40B4-BE49-F238E27FC236}">
                      <a16:creationId xmlns:a16="http://schemas.microsoft.com/office/drawing/2014/main" id="{E173D330-65E3-407F-910A-45D9B65F2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2" name="Freeform 590">
                  <a:extLst>
                    <a:ext uri="{FF2B5EF4-FFF2-40B4-BE49-F238E27FC236}">
                      <a16:creationId xmlns:a16="http://schemas.microsoft.com/office/drawing/2014/main" id="{40ECE1F8-7217-4F27-A2C4-5954645E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3" name="Freeform 591">
                  <a:extLst>
                    <a:ext uri="{FF2B5EF4-FFF2-40B4-BE49-F238E27FC236}">
                      <a16:creationId xmlns:a16="http://schemas.microsoft.com/office/drawing/2014/main" id="{947C3DA7-F702-4746-8FA8-EF701296C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4" name="Freeform 592">
                  <a:extLst>
                    <a:ext uri="{FF2B5EF4-FFF2-40B4-BE49-F238E27FC236}">
                      <a16:creationId xmlns:a16="http://schemas.microsoft.com/office/drawing/2014/main" id="{8132BD33-7EDF-4AC5-A628-33E2350C1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5" name="Freeform 593">
                  <a:extLst>
                    <a:ext uri="{FF2B5EF4-FFF2-40B4-BE49-F238E27FC236}">
                      <a16:creationId xmlns:a16="http://schemas.microsoft.com/office/drawing/2014/main" id="{5E08E534-FC03-4623-A5E0-2B358F8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6" name="Freeform 594">
                  <a:extLst>
                    <a:ext uri="{FF2B5EF4-FFF2-40B4-BE49-F238E27FC236}">
                      <a16:creationId xmlns:a16="http://schemas.microsoft.com/office/drawing/2014/main" id="{2C681E93-D7A0-4602-9336-899864408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7" name="Freeform 595">
                  <a:extLst>
                    <a:ext uri="{FF2B5EF4-FFF2-40B4-BE49-F238E27FC236}">
                      <a16:creationId xmlns:a16="http://schemas.microsoft.com/office/drawing/2014/main" id="{D99C3E9F-6139-414F-B122-38FAAE2D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8" name="Freeform 596">
                  <a:extLst>
                    <a:ext uri="{FF2B5EF4-FFF2-40B4-BE49-F238E27FC236}">
                      <a16:creationId xmlns:a16="http://schemas.microsoft.com/office/drawing/2014/main" id="{F45AF05A-1673-49A9-BA44-EA3924FD7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9" name="Freeform 597">
                  <a:extLst>
                    <a:ext uri="{FF2B5EF4-FFF2-40B4-BE49-F238E27FC236}">
                      <a16:creationId xmlns:a16="http://schemas.microsoft.com/office/drawing/2014/main" id="{CC78239A-F284-4CE3-ACEC-0EC3DC796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0" name="Freeform 598">
                  <a:extLst>
                    <a:ext uri="{FF2B5EF4-FFF2-40B4-BE49-F238E27FC236}">
                      <a16:creationId xmlns:a16="http://schemas.microsoft.com/office/drawing/2014/main" id="{25A85210-39C7-4DE4-B718-28A588276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1" name="Freeform 599">
                  <a:extLst>
                    <a:ext uri="{FF2B5EF4-FFF2-40B4-BE49-F238E27FC236}">
                      <a16:creationId xmlns:a16="http://schemas.microsoft.com/office/drawing/2014/main" id="{421D4DDE-95DF-4CE4-878F-1F4315FB7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2" name="Freeform 600">
                  <a:extLst>
                    <a:ext uri="{FF2B5EF4-FFF2-40B4-BE49-F238E27FC236}">
                      <a16:creationId xmlns:a16="http://schemas.microsoft.com/office/drawing/2014/main" id="{E1390A93-00C7-4FD4-B51A-FDA92569D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3" name="Freeform 601">
                  <a:extLst>
                    <a:ext uri="{FF2B5EF4-FFF2-40B4-BE49-F238E27FC236}">
                      <a16:creationId xmlns:a16="http://schemas.microsoft.com/office/drawing/2014/main" id="{C74B4FAD-7F29-4031-A442-61E7548AE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4" name="Freeform 602">
                  <a:extLst>
                    <a:ext uri="{FF2B5EF4-FFF2-40B4-BE49-F238E27FC236}">
                      <a16:creationId xmlns:a16="http://schemas.microsoft.com/office/drawing/2014/main" id="{83B47C0D-045D-46DE-8C90-8B5AF27D9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5" name="Freeform 603">
                  <a:extLst>
                    <a:ext uri="{FF2B5EF4-FFF2-40B4-BE49-F238E27FC236}">
                      <a16:creationId xmlns:a16="http://schemas.microsoft.com/office/drawing/2014/main" id="{D169E798-6DE7-4A91-AA9C-3184617FC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6" name="Freeform 604">
                  <a:extLst>
                    <a:ext uri="{FF2B5EF4-FFF2-40B4-BE49-F238E27FC236}">
                      <a16:creationId xmlns:a16="http://schemas.microsoft.com/office/drawing/2014/main" id="{A804D9C9-B674-4080-A887-4B0A8BBEA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7" name="Freeform 605">
                  <a:extLst>
                    <a:ext uri="{FF2B5EF4-FFF2-40B4-BE49-F238E27FC236}">
                      <a16:creationId xmlns:a16="http://schemas.microsoft.com/office/drawing/2014/main" id="{ACBD1FBC-53F2-4128-88B9-50DF2E3B3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8" name="Freeform 606">
                  <a:extLst>
                    <a:ext uri="{FF2B5EF4-FFF2-40B4-BE49-F238E27FC236}">
                      <a16:creationId xmlns:a16="http://schemas.microsoft.com/office/drawing/2014/main" id="{CA842483-1047-42BB-AC9C-1B00968C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9" name="Group 808">
                <a:extLst>
                  <a:ext uri="{FF2B5EF4-FFF2-40B4-BE49-F238E27FC236}">
                    <a16:creationId xmlns:a16="http://schemas.microsoft.com/office/drawing/2014/main" id="{02DEB6C2-5DC7-4A39-89A0-0E61F103C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1989" name="Freeform 608">
                  <a:extLst>
                    <a:ext uri="{FF2B5EF4-FFF2-40B4-BE49-F238E27FC236}">
                      <a16:creationId xmlns:a16="http://schemas.microsoft.com/office/drawing/2014/main" id="{FF0DFAAD-BB83-4825-97F0-12383728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0" name="Freeform 609">
                  <a:extLst>
                    <a:ext uri="{FF2B5EF4-FFF2-40B4-BE49-F238E27FC236}">
                      <a16:creationId xmlns:a16="http://schemas.microsoft.com/office/drawing/2014/main" id="{32D1548A-A1B1-4D30-97BE-6020D550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1" name="Freeform 610">
                  <a:extLst>
                    <a:ext uri="{FF2B5EF4-FFF2-40B4-BE49-F238E27FC236}">
                      <a16:creationId xmlns:a16="http://schemas.microsoft.com/office/drawing/2014/main" id="{7C2C92D2-914F-4849-84CF-5FEA7635A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2" name="Freeform 611">
                  <a:extLst>
                    <a:ext uri="{FF2B5EF4-FFF2-40B4-BE49-F238E27FC236}">
                      <a16:creationId xmlns:a16="http://schemas.microsoft.com/office/drawing/2014/main" id="{21B74DEE-CAFE-47D4-870F-11181C57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3" name="Freeform 612">
                  <a:extLst>
                    <a:ext uri="{FF2B5EF4-FFF2-40B4-BE49-F238E27FC236}">
                      <a16:creationId xmlns:a16="http://schemas.microsoft.com/office/drawing/2014/main" id="{B15C7FAB-36D8-4CF1-BA45-4CE5CFA8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4" name="Freeform 613">
                  <a:extLst>
                    <a:ext uri="{FF2B5EF4-FFF2-40B4-BE49-F238E27FC236}">
                      <a16:creationId xmlns:a16="http://schemas.microsoft.com/office/drawing/2014/main" id="{1734D3C6-8EC8-4CE6-A66C-199D06828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5" name="Freeform 614">
                  <a:extLst>
                    <a:ext uri="{FF2B5EF4-FFF2-40B4-BE49-F238E27FC236}">
                      <a16:creationId xmlns:a16="http://schemas.microsoft.com/office/drawing/2014/main" id="{74EC42A2-A3DF-4F65-9D4C-CED8AADFE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6" name="Freeform 615">
                  <a:extLst>
                    <a:ext uri="{FF2B5EF4-FFF2-40B4-BE49-F238E27FC236}">
                      <a16:creationId xmlns:a16="http://schemas.microsoft.com/office/drawing/2014/main" id="{31C57F19-A639-46CF-94ED-82628A79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7" name="Freeform 616">
                  <a:extLst>
                    <a:ext uri="{FF2B5EF4-FFF2-40B4-BE49-F238E27FC236}">
                      <a16:creationId xmlns:a16="http://schemas.microsoft.com/office/drawing/2014/main" id="{5A926DC5-A3CA-4DCC-A589-E4C047E86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8" name="Freeform 617">
                  <a:extLst>
                    <a:ext uri="{FF2B5EF4-FFF2-40B4-BE49-F238E27FC236}">
                      <a16:creationId xmlns:a16="http://schemas.microsoft.com/office/drawing/2014/main" id="{BF604C3E-7278-4637-898D-7E1D6929D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9" name="Freeform 618">
                  <a:extLst>
                    <a:ext uri="{FF2B5EF4-FFF2-40B4-BE49-F238E27FC236}">
                      <a16:creationId xmlns:a16="http://schemas.microsoft.com/office/drawing/2014/main" id="{53659E43-A5B8-40BE-9842-D9E595958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0" name="Freeform 619">
                  <a:extLst>
                    <a:ext uri="{FF2B5EF4-FFF2-40B4-BE49-F238E27FC236}">
                      <a16:creationId xmlns:a16="http://schemas.microsoft.com/office/drawing/2014/main" id="{74B1D5C9-D464-4E35-BB40-1BCBE8868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1" name="Freeform 620">
                  <a:extLst>
                    <a:ext uri="{FF2B5EF4-FFF2-40B4-BE49-F238E27FC236}">
                      <a16:creationId xmlns:a16="http://schemas.microsoft.com/office/drawing/2014/main" id="{4EC0456D-2923-4404-A700-49D53EF52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2" name="Freeform 621">
                  <a:extLst>
                    <a:ext uri="{FF2B5EF4-FFF2-40B4-BE49-F238E27FC236}">
                      <a16:creationId xmlns:a16="http://schemas.microsoft.com/office/drawing/2014/main" id="{DC4735C6-4ABC-4463-BCB5-69A437B31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3" name="Freeform 622">
                  <a:extLst>
                    <a:ext uri="{FF2B5EF4-FFF2-40B4-BE49-F238E27FC236}">
                      <a16:creationId xmlns:a16="http://schemas.microsoft.com/office/drawing/2014/main" id="{900A6929-73AC-4535-82DD-77F679526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4" name="Freeform 623">
                  <a:extLst>
                    <a:ext uri="{FF2B5EF4-FFF2-40B4-BE49-F238E27FC236}">
                      <a16:creationId xmlns:a16="http://schemas.microsoft.com/office/drawing/2014/main" id="{17ABCEDB-49CC-4920-B092-C5D381528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5" name="Freeform 624">
                  <a:extLst>
                    <a:ext uri="{FF2B5EF4-FFF2-40B4-BE49-F238E27FC236}">
                      <a16:creationId xmlns:a16="http://schemas.microsoft.com/office/drawing/2014/main" id="{0CDF3DB7-AD49-45F3-87EA-09CF2F96B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6" name="Rectangle 625">
                  <a:extLst>
                    <a:ext uri="{FF2B5EF4-FFF2-40B4-BE49-F238E27FC236}">
                      <a16:creationId xmlns:a16="http://schemas.microsoft.com/office/drawing/2014/main" id="{8D90CCFD-28F8-4B70-BAD4-B29A7861B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7" name="Freeform 626">
                  <a:extLst>
                    <a:ext uri="{FF2B5EF4-FFF2-40B4-BE49-F238E27FC236}">
                      <a16:creationId xmlns:a16="http://schemas.microsoft.com/office/drawing/2014/main" id="{E127AC03-E2B5-4D74-9910-2563792E7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8" name="Freeform 627">
                  <a:extLst>
                    <a:ext uri="{FF2B5EF4-FFF2-40B4-BE49-F238E27FC236}">
                      <a16:creationId xmlns:a16="http://schemas.microsoft.com/office/drawing/2014/main" id="{9831CDBF-C771-40FF-9D7E-70DC6C755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9" name="Freeform 628">
                  <a:extLst>
                    <a:ext uri="{FF2B5EF4-FFF2-40B4-BE49-F238E27FC236}">
                      <a16:creationId xmlns:a16="http://schemas.microsoft.com/office/drawing/2014/main" id="{98F387A7-55FD-4E0D-A9C9-A1CB95965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0" name="Freeform 629">
                  <a:extLst>
                    <a:ext uri="{FF2B5EF4-FFF2-40B4-BE49-F238E27FC236}">
                      <a16:creationId xmlns:a16="http://schemas.microsoft.com/office/drawing/2014/main" id="{5F974A2D-A2F8-40DC-94E1-C1B58A90D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1" name="Freeform 630">
                  <a:extLst>
                    <a:ext uri="{FF2B5EF4-FFF2-40B4-BE49-F238E27FC236}">
                      <a16:creationId xmlns:a16="http://schemas.microsoft.com/office/drawing/2014/main" id="{58D6DF5D-4A80-4DF7-834C-3F0639283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2" name="Freeform 631">
                  <a:extLst>
                    <a:ext uri="{FF2B5EF4-FFF2-40B4-BE49-F238E27FC236}">
                      <a16:creationId xmlns:a16="http://schemas.microsoft.com/office/drawing/2014/main" id="{A9A643E9-0A86-4308-A189-0ADF69E4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3" name="Freeform 632">
                  <a:extLst>
                    <a:ext uri="{FF2B5EF4-FFF2-40B4-BE49-F238E27FC236}">
                      <a16:creationId xmlns:a16="http://schemas.microsoft.com/office/drawing/2014/main" id="{B894B16B-B9A0-42C3-8305-2D390404A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4" name="Freeform 633">
                  <a:extLst>
                    <a:ext uri="{FF2B5EF4-FFF2-40B4-BE49-F238E27FC236}">
                      <a16:creationId xmlns:a16="http://schemas.microsoft.com/office/drawing/2014/main" id="{B21915D4-2B46-48FF-AEF9-04DC857F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5" name="Freeform 634">
                  <a:extLst>
                    <a:ext uri="{FF2B5EF4-FFF2-40B4-BE49-F238E27FC236}">
                      <a16:creationId xmlns:a16="http://schemas.microsoft.com/office/drawing/2014/main" id="{DE050F56-E2B5-47E8-BD7B-539F2A2E6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6" name="Freeform 635">
                  <a:extLst>
                    <a:ext uri="{FF2B5EF4-FFF2-40B4-BE49-F238E27FC236}">
                      <a16:creationId xmlns:a16="http://schemas.microsoft.com/office/drawing/2014/main" id="{18A6AE76-4DFC-4098-8DA5-FC3FC31F9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7" name="Freeform 636">
                  <a:extLst>
                    <a:ext uri="{FF2B5EF4-FFF2-40B4-BE49-F238E27FC236}">
                      <a16:creationId xmlns:a16="http://schemas.microsoft.com/office/drawing/2014/main" id="{C95B27BB-27C3-4DAC-A0D2-5A2B8E00C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8" name="Freeform 637">
                  <a:extLst>
                    <a:ext uri="{FF2B5EF4-FFF2-40B4-BE49-F238E27FC236}">
                      <a16:creationId xmlns:a16="http://schemas.microsoft.com/office/drawing/2014/main" id="{D82D8804-0275-44D0-B069-FA46C4827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9" name="Freeform 638">
                  <a:extLst>
                    <a:ext uri="{FF2B5EF4-FFF2-40B4-BE49-F238E27FC236}">
                      <a16:creationId xmlns:a16="http://schemas.microsoft.com/office/drawing/2014/main" id="{4A6A660C-68D3-4C86-9A54-EBC163179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0" name="Freeform 639">
                  <a:extLst>
                    <a:ext uri="{FF2B5EF4-FFF2-40B4-BE49-F238E27FC236}">
                      <a16:creationId xmlns:a16="http://schemas.microsoft.com/office/drawing/2014/main" id="{113A12D5-710D-4E66-9713-20EA1B24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1" name="Freeform 640">
                  <a:extLst>
                    <a:ext uri="{FF2B5EF4-FFF2-40B4-BE49-F238E27FC236}">
                      <a16:creationId xmlns:a16="http://schemas.microsoft.com/office/drawing/2014/main" id="{DB7325AB-0F0A-48ED-B670-BA0EAF21C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2" name="Freeform 641">
                  <a:extLst>
                    <a:ext uri="{FF2B5EF4-FFF2-40B4-BE49-F238E27FC236}">
                      <a16:creationId xmlns:a16="http://schemas.microsoft.com/office/drawing/2014/main" id="{4EC30948-5A64-4EB3-9F28-95928A724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3" name="Freeform 642">
                  <a:extLst>
                    <a:ext uri="{FF2B5EF4-FFF2-40B4-BE49-F238E27FC236}">
                      <a16:creationId xmlns:a16="http://schemas.microsoft.com/office/drawing/2014/main" id="{925F0E28-7D89-45F9-9994-C3C995AD7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4" name="Freeform 643">
                  <a:extLst>
                    <a:ext uri="{FF2B5EF4-FFF2-40B4-BE49-F238E27FC236}">
                      <a16:creationId xmlns:a16="http://schemas.microsoft.com/office/drawing/2014/main" id="{64F691A7-16F2-4818-B17A-BAD6F7528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5" name="Freeform 644">
                  <a:extLst>
                    <a:ext uri="{FF2B5EF4-FFF2-40B4-BE49-F238E27FC236}">
                      <a16:creationId xmlns:a16="http://schemas.microsoft.com/office/drawing/2014/main" id="{0F82C4EF-91FE-4C18-9B92-7530907B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6" name="Freeform 645">
                  <a:extLst>
                    <a:ext uri="{FF2B5EF4-FFF2-40B4-BE49-F238E27FC236}">
                      <a16:creationId xmlns:a16="http://schemas.microsoft.com/office/drawing/2014/main" id="{A77F5866-4E4B-4F03-949D-6579FDFC0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7" name="Freeform 646">
                  <a:extLst>
                    <a:ext uri="{FF2B5EF4-FFF2-40B4-BE49-F238E27FC236}">
                      <a16:creationId xmlns:a16="http://schemas.microsoft.com/office/drawing/2014/main" id="{005E2C65-64D3-4D27-A393-F2B5BE4E1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8" name="Freeform 647">
                  <a:extLst>
                    <a:ext uri="{FF2B5EF4-FFF2-40B4-BE49-F238E27FC236}">
                      <a16:creationId xmlns:a16="http://schemas.microsoft.com/office/drawing/2014/main" id="{D964DCAC-69C9-4DFC-9DAD-EAF16B84A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9" name="Freeform 648">
                  <a:extLst>
                    <a:ext uri="{FF2B5EF4-FFF2-40B4-BE49-F238E27FC236}">
                      <a16:creationId xmlns:a16="http://schemas.microsoft.com/office/drawing/2014/main" id="{A71B4102-4517-4E2B-892B-657BA4655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0" name="Freeform 649">
                  <a:extLst>
                    <a:ext uri="{FF2B5EF4-FFF2-40B4-BE49-F238E27FC236}">
                      <a16:creationId xmlns:a16="http://schemas.microsoft.com/office/drawing/2014/main" id="{554323F2-0B48-4ABE-9ACD-5AEECCFD9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1" name="Freeform 650">
                  <a:extLst>
                    <a:ext uri="{FF2B5EF4-FFF2-40B4-BE49-F238E27FC236}">
                      <a16:creationId xmlns:a16="http://schemas.microsoft.com/office/drawing/2014/main" id="{B19C29B6-EAF6-42FB-83DE-F0FFB9AAC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2" name="Freeform 651">
                  <a:extLst>
                    <a:ext uri="{FF2B5EF4-FFF2-40B4-BE49-F238E27FC236}">
                      <a16:creationId xmlns:a16="http://schemas.microsoft.com/office/drawing/2014/main" id="{07092B90-A75B-43B4-BBB6-C8E90880E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3" name="Freeform 652">
                  <a:extLst>
                    <a:ext uri="{FF2B5EF4-FFF2-40B4-BE49-F238E27FC236}">
                      <a16:creationId xmlns:a16="http://schemas.microsoft.com/office/drawing/2014/main" id="{FF05E9CC-D4E6-406A-A5EE-3AFF546E4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4" name="Freeform 653">
                  <a:extLst>
                    <a:ext uri="{FF2B5EF4-FFF2-40B4-BE49-F238E27FC236}">
                      <a16:creationId xmlns:a16="http://schemas.microsoft.com/office/drawing/2014/main" id="{A0AA46DA-B92F-4C3B-A96B-D1046A091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5" name="Freeform 654">
                  <a:extLst>
                    <a:ext uri="{FF2B5EF4-FFF2-40B4-BE49-F238E27FC236}">
                      <a16:creationId xmlns:a16="http://schemas.microsoft.com/office/drawing/2014/main" id="{3E603CB4-30A3-44AF-86CA-0B500D174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6" name="Freeform 655">
                  <a:extLst>
                    <a:ext uri="{FF2B5EF4-FFF2-40B4-BE49-F238E27FC236}">
                      <a16:creationId xmlns:a16="http://schemas.microsoft.com/office/drawing/2014/main" id="{EFA6CB32-79E5-484D-88AB-41820F4D0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7" name="Freeform 656">
                  <a:extLst>
                    <a:ext uri="{FF2B5EF4-FFF2-40B4-BE49-F238E27FC236}">
                      <a16:creationId xmlns:a16="http://schemas.microsoft.com/office/drawing/2014/main" id="{D940FA3B-EA8F-4B89-B727-B60FC6B87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8" name="Freeform 657">
                  <a:extLst>
                    <a:ext uri="{FF2B5EF4-FFF2-40B4-BE49-F238E27FC236}">
                      <a16:creationId xmlns:a16="http://schemas.microsoft.com/office/drawing/2014/main" id="{FC88480A-F4FB-4606-AE8C-C90BA0B26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9" name="Freeform 658">
                  <a:extLst>
                    <a:ext uri="{FF2B5EF4-FFF2-40B4-BE49-F238E27FC236}">
                      <a16:creationId xmlns:a16="http://schemas.microsoft.com/office/drawing/2014/main" id="{4F628E29-1BC7-4063-A367-F883F946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0" name="Freeform 659">
                  <a:extLst>
                    <a:ext uri="{FF2B5EF4-FFF2-40B4-BE49-F238E27FC236}">
                      <a16:creationId xmlns:a16="http://schemas.microsoft.com/office/drawing/2014/main" id="{74A41D40-D220-43FD-8501-2B09A7111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1" name="Freeform 660">
                  <a:extLst>
                    <a:ext uri="{FF2B5EF4-FFF2-40B4-BE49-F238E27FC236}">
                      <a16:creationId xmlns:a16="http://schemas.microsoft.com/office/drawing/2014/main" id="{5EB87DFF-89EC-43E4-9BF1-6406A9408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2" name="Freeform 661">
                  <a:extLst>
                    <a:ext uri="{FF2B5EF4-FFF2-40B4-BE49-F238E27FC236}">
                      <a16:creationId xmlns:a16="http://schemas.microsoft.com/office/drawing/2014/main" id="{686A67DD-CE00-4E65-B12F-202EE0630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3" name="Freeform 662">
                  <a:extLst>
                    <a:ext uri="{FF2B5EF4-FFF2-40B4-BE49-F238E27FC236}">
                      <a16:creationId xmlns:a16="http://schemas.microsoft.com/office/drawing/2014/main" id="{B2E59AEF-24A1-420F-BA3C-C65A274C2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4" name="Freeform 663">
                  <a:extLst>
                    <a:ext uri="{FF2B5EF4-FFF2-40B4-BE49-F238E27FC236}">
                      <a16:creationId xmlns:a16="http://schemas.microsoft.com/office/drawing/2014/main" id="{D3B593AA-2871-49FE-9F34-212E46450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5" name="Freeform 664">
                  <a:extLst>
                    <a:ext uri="{FF2B5EF4-FFF2-40B4-BE49-F238E27FC236}">
                      <a16:creationId xmlns:a16="http://schemas.microsoft.com/office/drawing/2014/main" id="{2040CDC2-55BD-4177-BCE3-2CEB4F2B5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6" name="Freeform 665">
                  <a:extLst>
                    <a:ext uri="{FF2B5EF4-FFF2-40B4-BE49-F238E27FC236}">
                      <a16:creationId xmlns:a16="http://schemas.microsoft.com/office/drawing/2014/main" id="{60DE6CAF-F770-484D-B85C-2DAD88013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7" name="Freeform 666">
                  <a:extLst>
                    <a:ext uri="{FF2B5EF4-FFF2-40B4-BE49-F238E27FC236}">
                      <a16:creationId xmlns:a16="http://schemas.microsoft.com/office/drawing/2014/main" id="{7FD7A54F-1E1D-4F6B-803B-BC4F254D5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8" name="Freeform 667">
                  <a:extLst>
                    <a:ext uri="{FF2B5EF4-FFF2-40B4-BE49-F238E27FC236}">
                      <a16:creationId xmlns:a16="http://schemas.microsoft.com/office/drawing/2014/main" id="{9273BDB9-99A8-40CF-A19E-D7C210E73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9" name="Freeform 668">
                  <a:extLst>
                    <a:ext uri="{FF2B5EF4-FFF2-40B4-BE49-F238E27FC236}">
                      <a16:creationId xmlns:a16="http://schemas.microsoft.com/office/drawing/2014/main" id="{8FE1CA88-7B3A-4210-B00F-1420A08F8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0" name="Freeform 669">
                  <a:extLst>
                    <a:ext uri="{FF2B5EF4-FFF2-40B4-BE49-F238E27FC236}">
                      <a16:creationId xmlns:a16="http://schemas.microsoft.com/office/drawing/2014/main" id="{63F71580-5DFF-452A-B45E-84EA265E2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1" name="Freeform 670">
                  <a:extLst>
                    <a:ext uri="{FF2B5EF4-FFF2-40B4-BE49-F238E27FC236}">
                      <a16:creationId xmlns:a16="http://schemas.microsoft.com/office/drawing/2014/main" id="{D948367C-4850-4F27-8497-76F379F5D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2" name="Freeform 671">
                  <a:extLst>
                    <a:ext uri="{FF2B5EF4-FFF2-40B4-BE49-F238E27FC236}">
                      <a16:creationId xmlns:a16="http://schemas.microsoft.com/office/drawing/2014/main" id="{6B313741-9B9A-4BCF-8AAF-F9035CF19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3" name="Freeform 672">
                  <a:extLst>
                    <a:ext uri="{FF2B5EF4-FFF2-40B4-BE49-F238E27FC236}">
                      <a16:creationId xmlns:a16="http://schemas.microsoft.com/office/drawing/2014/main" id="{1C73374E-5F91-497D-AC6C-F35B8C398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4" name="Freeform 673">
                  <a:extLst>
                    <a:ext uri="{FF2B5EF4-FFF2-40B4-BE49-F238E27FC236}">
                      <a16:creationId xmlns:a16="http://schemas.microsoft.com/office/drawing/2014/main" id="{BC59477C-BD91-4C63-914A-44E58FDCD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5" name="Freeform 674">
                  <a:extLst>
                    <a:ext uri="{FF2B5EF4-FFF2-40B4-BE49-F238E27FC236}">
                      <a16:creationId xmlns:a16="http://schemas.microsoft.com/office/drawing/2014/main" id="{9D6CF212-8777-4B55-A71E-EC144746E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6" name="Freeform 675">
                  <a:extLst>
                    <a:ext uri="{FF2B5EF4-FFF2-40B4-BE49-F238E27FC236}">
                      <a16:creationId xmlns:a16="http://schemas.microsoft.com/office/drawing/2014/main" id="{074A5EDA-E705-426C-B4E2-382949E23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7" name="Freeform 676">
                  <a:extLst>
                    <a:ext uri="{FF2B5EF4-FFF2-40B4-BE49-F238E27FC236}">
                      <a16:creationId xmlns:a16="http://schemas.microsoft.com/office/drawing/2014/main" id="{3DB93A14-E45D-47AB-B1DF-39602888C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8" name="Freeform 677">
                  <a:extLst>
                    <a:ext uri="{FF2B5EF4-FFF2-40B4-BE49-F238E27FC236}">
                      <a16:creationId xmlns:a16="http://schemas.microsoft.com/office/drawing/2014/main" id="{F2F71210-9493-457E-9044-C174567A4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9" name="Freeform 678">
                  <a:extLst>
                    <a:ext uri="{FF2B5EF4-FFF2-40B4-BE49-F238E27FC236}">
                      <a16:creationId xmlns:a16="http://schemas.microsoft.com/office/drawing/2014/main" id="{5362BB9F-2760-49EF-BA70-8C1A0DEAE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0" name="Freeform 679">
                  <a:extLst>
                    <a:ext uri="{FF2B5EF4-FFF2-40B4-BE49-F238E27FC236}">
                      <a16:creationId xmlns:a16="http://schemas.microsoft.com/office/drawing/2014/main" id="{CD114FD4-CB33-4C86-A354-DCE474CBC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1" name="Freeform 680">
                  <a:extLst>
                    <a:ext uri="{FF2B5EF4-FFF2-40B4-BE49-F238E27FC236}">
                      <a16:creationId xmlns:a16="http://schemas.microsoft.com/office/drawing/2014/main" id="{0F21DEA5-CF24-4467-89A6-1E35B0441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2" name="Freeform 681">
                  <a:extLst>
                    <a:ext uri="{FF2B5EF4-FFF2-40B4-BE49-F238E27FC236}">
                      <a16:creationId xmlns:a16="http://schemas.microsoft.com/office/drawing/2014/main" id="{80438F4B-A964-4A55-ABB6-959779E52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3" name="Freeform 682">
                  <a:extLst>
                    <a:ext uri="{FF2B5EF4-FFF2-40B4-BE49-F238E27FC236}">
                      <a16:creationId xmlns:a16="http://schemas.microsoft.com/office/drawing/2014/main" id="{7A386248-BF36-4345-90EA-41C44A08B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4" name="Freeform 683">
                  <a:extLst>
                    <a:ext uri="{FF2B5EF4-FFF2-40B4-BE49-F238E27FC236}">
                      <a16:creationId xmlns:a16="http://schemas.microsoft.com/office/drawing/2014/main" id="{6FDE4207-5DBE-4BF9-B4A7-C7463280E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5" name="Freeform 684">
                  <a:extLst>
                    <a:ext uri="{FF2B5EF4-FFF2-40B4-BE49-F238E27FC236}">
                      <a16:creationId xmlns:a16="http://schemas.microsoft.com/office/drawing/2014/main" id="{DF61A159-96A6-4F4D-8087-DA292B15D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6" name="Freeform 685">
                  <a:extLst>
                    <a:ext uri="{FF2B5EF4-FFF2-40B4-BE49-F238E27FC236}">
                      <a16:creationId xmlns:a16="http://schemas.microsoft.com/office/drawing/2014/main" id="{6D35DA18-DB3A-4FFB-A93D-5650E03E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7" name="Freeform 686">
                  <a:extLst>
                    <a:ext uri="{FF2B5EF4-FFF2-40B4-BE49-F238E27FC236}">
                      <a16:creationId xmlns:a16="http://schemas.microsoft.com/office/drawing/2014/main" id="{2A919747-B1D8-4B8D-9D46-667CADBF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8" name="Freeform 687">
                  <a:extLst>
                    <a:ext uri="{FF2B5EF4-FFF2-40B4-BE49-F238E27FC236}">
                      <a16:creationId xmlns:a16="http://schemas.microsoft.com/office/drawing/2014/main" id="{E4DABCB3-65DD-425F-92CF-46BECD33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9" name="Freeform 688">
                  <a:extLst>
                    <a:ext uri="{FF2B5EF4-FFF2-40B4-BE49-F238E27FC236}">
                      <a16:creationId xmlns:a16="http://schemas.microsoft.com/office/drawing/2014/main" id="{7C620947-9724-467C-80C3-74864B8D0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0" name="Freeform 689">
                  <a:extLst>
                    <a:ext uri="{FF2B5EF4-FFF2-40B4-BE49-F238E27FC236}">
                      <a16:creationId xmlns:a16="http://schemas.microsoft.com/office/drawing/2014/main" id="{DCA26C83-10AC-41FD-BC44-F46D8F17E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1" name="Freeform 690">
                  <a:extLst>
                    <a:ext uri="{FF2B5EF4-FFF2-40B4-BE49-F238E27FC236}">
                      <a16:creationId xmlns:a16="http://schemas.microsoft.com/office/drawing/2014/main" id="{0CE16189-161B-4B33-922A-2F2CBAA78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2" name="Freeform 691">
                  <a:extLst>
                    <a:ext uri="{FF2B5EF4-FFF2-40B4-BE49-F238E27FC236}">
                      <a16:creationId xmlns:a16="http://schemas.microsoft.com/office/drawing/2014/main" id="{194AF0CB-D72D-40A1-A792-DF87292BA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3" name="Freeform 692">
                  <a:extLst>
                    <a:ext uri="{FF2B5EF4-FFF2-40B4-BE49-F238E27FC236}">
                      <a16:creationId xmlns:a16="http://schemas.microsoft.com/office/drawing/2014/main" id="{EC0FC841-AF51-4968-A28D-DA07B27B8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4" name="Freeform 693">
                  <a:extLst>
                    <a:ext uri="{FF2B5EF4-FFF2-40B4-BE49-F238E27FC236}">
                      <a16:creationId xmlns:a16="http://schemas.microsoft.com/office/drawing/2014/main" id="{63EC0574-617D-4B15-817F-53BF3FFC2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5" name="Freeform 694">
                  <a:extLst>
                    <a:ext uri="{FF2B5EF4-FFF2-40B4-BE49-F238E27FC236}">
                      <a16:creationId xmlns:a16="http://schemas.microsoft.com/office/drawing/2014/main" id="{6F1342F5-C6CA-4DC2-B811-E91A4FBE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6" name="Freeform 695">
                  <a:extLst>
                    <a:ext uri="{FF2B5EF4-FFF2-40B4-BE49-F238E27FC236}">
                      <a16:creationId xmlns:a16="http://schemas.microsoft.com/office/drawing/2014/main" id="{A07499FC-D4F6-4B77-9469-8152B16EF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7" name="Freeform 696">
                  <a:extLst>
                    <a:ext uri="{FF2B5EF4-FFF2-40B4-BE49-F238E27FC236}">
                      <a16:creationId xmlns:a16="http://schemas.microsoft.com/office/drawing/2014/main" id="{68678550-F891-456C-806E-0E14F8E4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8" name="Freeform 697">
                  <a:extLst>
                    <a:ext uri="{FF2B5EF4-FFF2-40B4-BE49-F238E27FC236}">
                      <a16:creationId xmlns:a16="http://schemas.microsoft.com/office/drawing/2014/main" id="{272A93C4-E10C-46AB-86C8-5EC76D4C1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9" name="Freeform 698">
                  <a:extLst>
                    <a:ext uri="{FF2B5EF4-FFF2-40B4-BE49-F238E27FC236}">
                      <a16:creationId xmlns:a16="http://schemas.microsoft.com/office/drawing/2014/main" id="{C72011D2-1B17-41A0-BA90-5FFECE29C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0" name="Freeform 699">
                  <a:extLst>
                    <a:ext uri="{FF2B5EF4-FFF2-40B4-BE49-F238E27FC236}">
                      <a16:creationId xmlns:a16="http://schemas.microsoft.com/office/drawing/2014/main" id="{17545313-84D5-45BE-AC15-A1803637F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1" name="Freeform 700">
                  <a:extLst>
                    <a:ext uri="{FF2B5EF4-FFF2-40B4-BE49-F238E27FC236}">
                      <a16:creationId xmlns:a16="http://schemas.microsoft.com/office/drawing/2014/main" id="{CD35D648-66A5-4C25-A451-59D13D840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2" name="Freeform 701">
                  <a:extLst>
                    <a:ext uri="{FF2B5EF4-FFF2-40B4-BE49-F238E27FC236}">
                      <a16:creationId xmlns:a16="http://schemas.microsoft.com/office/drawing/2014/main" id="{1A811E37-E9DD-4224-A237-497FAA513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3" name="Freeform 702">
                  <a:extLst>
                    <a:ext uri="{FF2B5EF4-FFF2-40B4-BE49-F238E27FC236}">
                      <a16:creationId xmlns:a16="http://schemas.microsoft.com/office/drawing/2014/main" id="{D8A15AE7-EEE9-41F0-9155-E1D655E25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4" name="Freeform 703">
                  <a:extLst>
                    <a:ext uri="{FF2B5EF4-FFF2-40B4-BE49-F238E27FC236}">
                      <a16:creationId xmlns:a16="http://schemas.microsoft.com/office/drawing/2014/main" id="{6324FF05-209C-484B-B42D-5B2847EA3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5" name="Freeform 704">
                  <a:extLst>
                    <a:ext uri="{FF2B5EF4-FFF2-40B4-BE49-F238E27FC236}">
                      <a16:creationId xmlns:a16="http://schemas.microsoft.com/office/drawing/2014/main" id="{4C331912-2C18-44FE-972F-C27956041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6" name="Freeform 705">
                  <a:extLst>
                    <a:ext uri="{FF2B5EF4-FFF2-40B4-BE49-F238E27FC236}">
                      <a16:creationId xmlns:a16="http://schemas.microsoft.com/office/drawing/2014/main" id="{3F92206B-43A6-42C8-8C0C-5B72F8B53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7" name="Freeform 706">
                  <a:extLst>
                    <a:ext uri="{FF2B5EF4-FFF2-40B4-BE49-F238E27FC236}">
                      <a16:creationId xmlns:a16="http://schemas.microsoft.com/office/drawing/2014/main" id="{917FBF61-71DC-41AC-879E-425C6C422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8" name="Freeform 707">
                  <a:extLst>
                    <a:ext uri="{FF2B5EF4-FFF2-40B4-BE49-F238E27FC236}">
                      <a16:creationId xmlns:a16="http://schemas.microsoft.com/office/drawing/2014/main" id="{D1E762E1-AACD-49C9-80AD-B2C4E5073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9" name="Freeform 708">
                  <a:extLst>
                    <a:ext uri="{FF2B5EF4-FFF2-40B4-BE49-F238E27FC236}">
                      <a16:creationId xmlns:a16="http://schemas.microsoft.com/office/drawing/2014/main" id="{AF004E3F-F199-4B5C-A3F4-096C8A4CB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0" name="Freeform 709">
                  <a:extLst>
                    <a:ext uri="{FF2B5EF4-FFF2-40B4-BE49-F238E27FC236}">
                      <a16:creationId xmlns:a16="http://schemas.microsoft.com/office/drawing/2014/main" id="{5A4F3A1B-9C67-4581-B8C2-B56B7EA70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1" name="Freeform 710">
                  <a:extLst>
                    <a:ext uri="{FF2B5EF4-FFF2-40B4-BE49-F238E27FC236}">
                      <a16:creationId xmlns:a16="http://schemas.microsoft.com/office/drawing/2014/main" id="{E3CFB76C-243A-440E-A5AD-076F1656E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2" name="Freeform 711">
                  <a:extLst>
                    <a:ext uri="{FF2B5EF4-FFF2-40B4-BE49-F238E27FC236}">
                      <a16:creationId xmlns:a16="http://schemas.microsoft.com/office/drawing/2014/main" id="{C1480996-0C4F-4203-91DD-42CF3CD28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3" name="Freeform 712">
                  <a:extLst>
                    <a:ext uri="{FF2B5EF4-FFF2-40B4-BE49-F238E27FC236}">
                      <a16:creationId xmlns:a16="http://schemas.microsoft.com/office/drawing/2014/main" id="{B45E91D2-AD5A-482B-B61A-15060EB1E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4" name="Freeform 713">
                  <a:extLst>
                    <a:ext uri="{FF2B5EF4-FFF2-40B4-BE49-F238E27FC236}">
                      <a16:creationId xmlns:a16="http://schemas.microsoft.com/office/drawing/2014/main" id="{2CB49C64-DDB5-450D-B9B7-DE42B8B51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5" name="Freeform 714">
                  <a:extLst>
                    <a:ext uri="{FF2B5EF4-FFF2-40B4-BE49-F238E27FC236}">
                      <a16:creationId xmlns:a16="http://schemas.microsoft.com/office/drawing/2014/main" id="{8AD15777-2ACB-410E-93F1-FC08CB2E2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6" name="Freeform 715">
                  <a:extLst>
                    <a:ext uri="{FF2B5EF4-FFF2-40B4-BE49-F238E27FC236}">
                      <a16:creationId xmlns:a16="http://schemas.microsoft.com/office/drawing/2014/main" id="{B0AF25CF-DB25-42DA-A754-964750991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7" name="Freeform 716">
                  <a:extLst>
                    <a:ext uri="{FF2B5EF4-FFF2-40B4-BE49-F238E27FC236}">
                      <a16:creationId xmlns:a16="http://schemas.microsoft.com/office/drawing/2014/main" id="{7614E40E-CACF-4D0C-A4B4-7E48C8F3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8" name="Freeform 717">
                  <a:extLst>
                    <a:ext uri="{FF2B5EF4-FFF2-40B4-BE49-F238E27FC236}">
                      <a16:creationId xmlns:a16="http://schemas.microsoft.com/office/drawing/2014/main" id="{BD04A438-897E-4066-829E-0E2034C2F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9" name="Freeform 718">
                  <a:extLst>
                    <a:ext uri="{FF2B5EF4-FFF2-40B4-BE49-F238E27FC236}">
                      <a16:creationId xmlns:a16="http://schemas.microsoft.com/office/drawing/2014/main" id="{2E55A5DD-CA2B-4F6B-A37E-E8AADC1ED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0" name="Freeform 719">
                  <a:extLst>
                    <a:ext uri="{FF2B5EF4-FFF2-40B4-BE49-F238E27FC236}">
                      <a16:creationId xmlns:a16="http://schemas.microsoft.com/office/drawing/2014/main" id="{853FCCB4-7E84-4456-8554-9F4818850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1" name="Freeform 720">
                  <a:extLst>
                    <a:ext uri="{FF2B5EF4-FFF2-40B4-BE49-F238E27FC236}">
                      <a16:creationId xmlns:a16="http://schemas.microsoft.com/office/drawing/2014/main" id="{4AC5BC12-CD18-45B8-9652-02593648B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2" name="Freeform 721">
                  <a:extLst>
                    <a:ext uri="{FF2B5EF4-FFF2-40B4-BE49-F238E27FC236}">
                      <a16:creationId xmlns:a16="http://schemas.microsoft.com/office/drawing/2014/main" id="{9F16D744-CF3F-40DB-9195-C51A019E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3" name="Freeform 722">
                  <a:extLst>
                    <a:ext uri="{FF2B5EF4-FFF2-40B4-BE49-F238E27FC236}">
                      <a16:creationId xmlns:a16="http://schemas.microsoft.com/office/drawing/2014/main" id="{6DAD4739-05C8-4E81-B069-5CAC3B21A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4" name="Freeform 723">
                  <a:extLst>
                    <a:ext uri="{FF2B5EF4-FFF2-40B4-BE49-F238E27FC236}">
                      <a16:creationId xmlns:a16="http://schemas.microsoft.com/office/drawing/2014/main" id="{827A0E98-8BDB-4527-9E01-B58A0144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5" name="Freeform 724">
                  <a:extLst>
                    <a:ext uri="{FF2B5EF4-FFF2-40B4-BE49-F238E27FC236}">
                      <a16:creationId xmlns:a16="http://schemas.microsoft.com/office/drawing/2014/main" id="{6F57B29E-817F-4A46-AA2D-52384C05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6" name="Freeform 725">
                  <a:extLst>
                    <a:ext uri="{FF2B5EF4-FFF2-40B4-BE49-F238E27FC236}">
                      <a16:creationId xmlns:a16="http://schemas.microsoft.com/office/drawing/2014/main" id="{DBA71C1F-6135-464C-A448-7C59CD8FB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7" name="Freeform 726">
                  <a:extLst>
                    <a:ext uri="{FF2B5EF4-FFF2-40B4-BE49-F238E27FC236}">
                      <a16:creationId xmlns:a16="http://schemas.microsoft.com/office/drawing/2014/main" id="{B1B44914-6853-4ECC-9AFE-9D94097942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8" name="Freeform 727">
                  <a:extLst>
                    <a:ext uri="{FF2B5EF4-FFF2-40B4-BE49-F238E27FC236}">
                      <a16:creationId xmlns:a16="http://schemas.microsoft.com/office/drawing/2014/main" id="{0E982B38-9B99-4862-BF6E-A45E04FFB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9" name="Freeform 728">
                  <a:extLst>
                    <a:ext uri="{FF2B5EF4-FFF2-40B4-BE49-F238E27FC236}">
                      <a16:creationId xmlns:a16="http://schemas.microsoft.com/office/drawing/2014/main" id="{7D278D32-4908-41E1-8BFB-C2981F967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0" name="Freeform 729">
                  <a:extLst>
                    <a:ext uri="{FF2B5EF4-FFF2-40B4-BE49-F238E27FC236}">
                      <a16:creationId xmlns:a16="http://schemas.microsoft.com/office/drawing/2014/main" id="{FF339580-8F00-492E-8FED-A65A913CE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1" name="Freeform 730">
                  <a:extLst>
                    <a:ext uri="{FF2B5EF4-FFF2-40B4-BE49-F238E27FC236}">
                      <a16:creationId xmlns:a16="http://schemas.microsoft.com/office/drawing/2014/main" id="{68DA93F0-E177-41B2-BE5C-7BBFF40A1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2" name="Freeform 731">
                  <a:extLst>
                    <a:ext uri="{FF2B5EF4-FFF2-40B4-BE49-F238E27FC236}">
                      <a16:creationId xmlns:a16="http://schemas.microsoft.com/office/drawing/2014/main" id="{09EBCC44-35D7-4EA5-90E3-D6B759F5F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3" name="Freeform 732">
                  <a:extLst>
                    <a:ext uri="{FF2B5EF4-FFF2-40B4-BE49-F238E27FC236}">
                      <a16:creationId xmlns:a16="http://schemas.microsoft.com/office/drawing/2014/main" id="{3FAAF43B-0671-49B6-90DF-6A1325928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4" name="Freeform 733">
                  <a:extLst>
                    <a:ext uri="{FF2B5EF4-FFF2-40B4-BE49-F238E27FC236}">
                      <a16:creationId xmlns:a16="http://schemas.microsoft.com/office/drawing/2014/main" id="{A60C2CCB-2A81-4EFA-B031-260281B7F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5" name="Freeform 734">
                  <a:extLst>
                    <a:ext uri="{FF2B5EF4-FFF2-40B4-BE49-F238E27FC236}">
                      <a16:creationId xmlns:a16="http://schemas.microsoft.com/office/drawing/2014/main" id="{104F09FB-83F7-4511-AA7F-79B403881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6" name="Freeform 735">
                  <a:extLst>
                    <a:ext uri="{FF2B5EF4-FFF2-40B4-BE49-F238E27FC236}">
                      <a16:creationId xmlns:a16="http://schemas.microsoft.com/office/drawing/2014/main" id="{0E872DD0-03B3-4335-8433-945DF3460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7" name="Freeform 736">
                  <a:extLst>
                    <a:ext uri="{FF2B5EF4-FFF2-40B4-BE49-F238E27FC236}">
                      <a16:creationId xmlns:a16="http://schemas.microsoft.com/office/drawing/2014/main" id="{91C9FD3A-98B2-407D-B6F8-E2DAD6B93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8" name="Freeform 737">
                  <a:extLst>
                    <a:ext uri="{FF2B5EF4-FFF2-40B4-BE49-F238E27FC236}">
                      <a16:creationId xmlns:a16="http://schemas.microsoft.com/office/drawing/2014/main" id="{B89FB9CD-F42A-4FF8-ABFE-3948A984B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9" name="Freeform 738">
                  <a:extLst>
                    <a:ext uri="{FF2B5EF4-FFF2-40B4-BE49-F238E27FC236}">
                      <a16:creationId xmlns:a16="http://schemas.microsoft.com/office/drawing/2014/main" id="{6D5EBCB4-E1B9-4575-9E60-150F5A9FC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0" name="Freeform 739">
                  <a:extLst>
                    <a:ext uri="{FF2B5EF4-FFF2-40B4-BE49-F238E27FC236}">
                      <a16:creationId xmlns:a16="http://schemas.microsoft.com/office/drawing/2014/main" id="{BFED54C5-F0D5-4552-BC36-EA08CFD05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1" name="Freeform 740">
                  <a:extLst>
                    <a:ext uri="{FF2B5EF4-FFF2-40B4-BE49-F238E27FC236}">
                      <a16:creationId xmlns:a16="http://schemas.microsoft.com/office/drawing/2014/main" id="{ED1285C2-12FF-4412-B724-26291F196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2" name="Freeform 741">
                  <a:extLst>
                    <a:ext uri="{FF2B5EF4-FFF2-40B4-BE49-F238E27FC236}">
                      <a16:creationId xmlns:a16="http://schemas.microsoft.com/office/drawing/2014/main" id="{C6E014D9-4473-43C5-BF5D-396355F3A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3" name="Freeform 742">
                  <a:extLst>
                    <a:ext uri="{FF2B5EF4-FFF2-40B4-BE49-F238E27FC236}">
                      <a16:creationId xmlns:a16="http://schemas.microsoft.com/office/drawing/2014/main" id="{269B6995-C3C1-4C29-A4F8-988039E1C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4" name="Freeform 743">
                  <a:extLst>
                    <a:ext uri="{FF2B5EF4-FFF2-40B4-BE49-F238E27FC236}">
                      <a16:creationId xmlns:a16="http://schemas.microsoft.com/office/drawing/2014/main" id="{38C06668-5B8B-49EA-99CA-B545CEDE0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5" name="Freeform 744">
                  <a:extLst>
                    <a:ext uri="{FF2B5EF4-FFF2-40B4-BE49-F238E27FC236}">
                      <a16:creationId xmlns:a16="http://schemas.microsoft.com/office/drawing/2014/main" id="{819C4A9A-20D8-415E-8276-22C9820FD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6" name="Freeform 745">
                  <a:extLst>
                    <a:ext uri="{FF2B5EF4-FFF2-40B4-BE49-F238E27FC236}">
                      <a16:creationId xmlns:a16="http://schemas.microsoft.com/office/drawing/2014/main" id="{9B70C1DE-3D0A-4B81-A461-E509CAE7A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7" name="Freeform 746">
                  <a:extLst>
                    <a:ext uri="{FF2B5EF4-FFF2-40B4-BE49-F238E27FC236}">
                      <a16:creationId xmlns:a16="http://schemas.microsoft.com/office/drawing/2014/main" id="{1AE8C6CD-B4D0-4D39-944E-2981A916B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8" name="Freeform 747">
                  <a:extLst>
                    <a:ext uri="{FF2B5EF4-FFF2-40B4-BE49-F238E27FC236}">
                      <a16:creationId xmlns:a16="http://schemas.microsoft.com/office/drawing/2014/main" id="{EF686A80-FA4E-470A-9785-6F084C657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9" name="Freeform 748">
                  <a:extLst>
                    <a:ext uri="{FF2B5EF4-FFF2-40B4-BE49-F238E27FC236}">
                      <a16:creationId xmlns:a16="http://schemas.microsoft.com/office/drawing/2014/main" id="{A09628E4-AE43-4831-B305-A00BA095E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0" name="Freeform 749">
                  <a:extLst>
                    <a:ext uri="{FF2B5EF4-FFF2-40B4-BE49-F238E27FC236}">
                      <a16:creationId xmlns:a16="http://schemas.microsoft.com/office/drawing/2014/main" id="{C9C266E1-9527-40BA-BA20-609457A9A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1" name="Freeform 750">
                  <a:extLst>
                    <a:ext uri="{FF2B5EF4-FFF2-40B4-BE49-F238E27FC236}">
                      <a16:creationId xmlns:a16="http://schemas.microsoft.com/office/drawing/2014/main" id="{4EB2D2C6-FDF3-46D4-AA3E-DF4327CE1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2" name="Freeform 751">
                  <a:extLst>
                    <a:ext uri="{FF2B5EF4-FFF2-40B4-BE49-F238E27FC236}">
                      <a16:creationId xmlns:a16="http://schemas.microsoft.com/office/drawing/2014/main" id="{29C36B51-BC4C-4933-B725-A6472AA88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3" name="Freeform 752">
                  <a:extLst>
                    <a:ext uri="{FF2B5EF4-FFF2-40B4-BE49-F238E27FC236}">
                      <a16:creationId xmlns:a16="http://schemas.microsoft.com/office/drawing/2014/main" id="{022F1B5D-D525-4502-B951-3D07F2BBA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4" name="Freeform 753">
                  <a:extLst>
                    <a:ext uri="{FF2B5EF4-FFF2-40B4-BE49-F238E27FC236}">
                      <a16:creationId xmlns:a16="http://schemas.microsoft.com/office/drawing/2014/main" id="{9D870E3B-BEDC-43BB-9DF2-6753D17EB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5" name="Freeform 754">
                  <a:extLst>
                    <a:ext uri="{FF2B5EF4-FFF2-40B4-BE49-F238E27FC236}">
                      <a16:creationId xmlns:a16="http://schemas.microsoft.com/office/drawing/2014/main" id="{C19B16C2-48DC-45A9-BDE0-62AD660B6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6" name="Freeform 755">
                  <a:extLst>
                    <a:ext uri="{FF2B5EF4-FFF2-40B4-BE49-F238E27FC236}">
                      <a16:creationId xmlns:a16="http://schemas.microsoft.com/office/drawing/2014/main" id="{75EA8D90-6773-404F-BFDD-5C6676F78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7" name="Freeform 756">
                  <a:extLst>
                    <a:ext uri="{FF2B5EF4-FFF2-40B4-BE49-F238E27FC236}">
                      <a16:creationId xmlns:a16="http://schemas.microsoft.com/office/drawing/2014/main" id="{59FBCFE1-D62A-4271-AE5A-60E531F59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8" name="Freeform 757">
                  <a:extLst>
                    <a:ext uri="{FF2B5EF4-FFF2-40B4-BE49-F238E27FC236}">
                      <a16:creationId xmlns:a16="http://schemas.microsoft.com/office/drawing/2014/main" id="{A2A70DFA-6C38-4DCF-A275-899D9DE6FC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9" name="Freeform 758">
                  <a:extLst>
                    <a:ext uri="{FF2B5EF4-FFF2-40B4-BE49-F238E27FC236}">
                      <a16:creationId xmlns:a16="http://schemas.microsoft.com/office/drawing/2014/main" id="{D5E4EC57-1FC7-490D-B8C6-557C86F27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0" name="Freeform 759">
                  <a:extLst>
                    <a:ext uri="{FF2B5EF4-FFF2-40B4-BE49-F238E27FC236}">
                      <a16:creationId xmlns:a16="http://schemas.microsoft.com/office/drawing/2014/main" id="{ADC63CBF-0F39-4F30-8528-4C6EAEF1A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1" name="Freeform 760">
                  <a:extLst>
                    <a:ext uri="{FF2B5EF4-FFF2-40B4-BE49-F238E27FC236}">
                      <a16:creationId xmlns:a16="http://schemas.microsoft.com/office/drawing/2014/main" id="{2294C335-8F5B-49FD-BABD-C091E1F7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2" name="Freeform 761">
                  <a:extLst>
                    <a:ext uri="{FF2B5EF4-FFF2-40B4-BE49-F238E27FC236}">
                      <a16:creationId xmlns:a16="http://schemas.microsoft.com/office/drawing/2014/main" id="{77E9EDB0-95CC-4A06-8823-6E53D22E7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3" name="Freeform 762">
                  <a:extLst>
                    <a:ext uri="{FF2B5EF4-FFF2-40B4-BE49-F238E27FC236}">
                      <a16:creationId xmlns:a16="http://schemas.microsoft.com/office/drawing/2014/main" id="{CCCE1A72-4CCF-4F5D-B517-07E3AD03D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4" name="Freeform 763">
                  <a:extLst>
                    <a:ext uri="{FF2B5EF4-FFF2-40B4-BE49-F238E27FC236}">
                      <a16:creationId xmlns:a16="http://schemas.microsoft.com/office/drawing/2014/main" id="{002DA938-5024-4326-BD6E-0D30726C8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5" name="Freeform 764">
                  <a:extLst>
                    <a:ext uri="{FF2B5EF4-FFF2-40B4-BE49-F238E27FC236}">
                      <a16:creationId xmlns:a16="http://schemas.microsoft.com/office/drawing/2014/main" id="{6A116C5A-11A9-4595-845F-D63EA1F6F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6" name="Freeform 765">
                  <a:extLst>
                    <a:ext uri="{FF2B5EF4-FFF2-40B4-BE49-F238E27FC236}">
                      <a16:creationId xmlns:a16="http://schemas.microsoft.com/office/drawing/2014/main" id="{874D9E6A-BF6E-416C-BA8A-621976907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7" name="Freeform 766">
                  <a:extLst>
                    <a:ext uri="{FF2B5EF4-FFF2-40B4-BE49-F238E27FC236}">
                      <a16:creationId xmlns:a16="http://schemas.microsoft.com/office/drawing/2014/main" id="{76544603-02A2-45AC-A7FE-D1D77F6D4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8" name="Freeform 767">
                  <a:extLst>
                    <a:ext uri="{FF2B5EF4-FFF2-40B4-BE49-F238E27FC236}">
                      <a16:creationId xmlns:a16="http://schemas.microsoft.com/office/drawing/2014/main" id="{B97B4A93-128B-408B-A05B-3ED815FD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9" name="Freeform 768">
                  <a:extLst>
                    <a:ext uri="{FF2B5EF4-FFF2-40B4-BE49-F238E27FC236}">
                      <a16:creationId xmlns:a16="http://schemas.microsoft.com/office/drawing/2014/main" id="{17B1FFDE-8206-476D-84D5-D5C4D3981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0" name="Freeform 769">
                  <a:extLst>
                    <a:ext uri="{FF2B5EF4-FFF2-40B4-BE49-F238E27FC236}">
                      <a16:creationId xmlns:a16="http://schemas.microsoft.com/office/drawing/2014/main" id="{EC7F19E3-5420-4CCE-909F-179DE4AEF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1" name="Freeform 770">
                  <a:extLst>
                    <a:ext uri="{FF2B5EF4-FFF2-40B4-BE49-F238E27FC236}">
                      <a16:creationId xmlns:a16="http://schemas.microsoft.com/office/drawing/2014/main" id="{C912915A-7D6E-4886-BE4F-CA97B37E0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2" name="Freeform 771">
                  <a:extLst>
                    <a:ext uri="{FF2B5EF4-FFF2-40B4-BE49-F238E27FC236}">
                      <a16:creationId xmlns:a16="http://schemas.microsoft.com/office/drawing/2014/main" id="{04339993-A64F-4391-BA69-C1254253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3" name="Freeform 772">
                  <a:extLst>
                    <a:ext uri="{FF2B5EF4-FFF2-40B4-BE49-F238E27FC236}">
                      <a16:creationId xmlns:a16="http://schemas.microsoft.com/office/drawing/2014/main" id="{A518B4F9-0A76-46F3-AEE5-A7C6D979A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4" name="Freeform 773">
                  <a:extLst>
                    <a:ext uri="{FF2B5EF4-FFF2-40B4-BE49-F238E27FC236}">
                      <a16:creationId xmlns:a16="http://schemas.microsoft.com/office/drawing/2014/main" id="{6B85A127-25D4-4E22-BD71-5D16EB3AE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5" name="Freeform 774">
                  <a:extLst>
                    <a:ext uri="{FF2B5EF4-FFF2-40B4-BE49-F238E27FC236}">
                      <a16:creationId xmlns:a16="http://schemas.microsoft.com/office/drawing/2014/main" id="{3BCF26A9-A8D1-481E-A7D3-3FEED1458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6" name="Freeform 775">
                  <a:extLst>
                    <a:ext uri="{FF2B5EF4-FFF2-40B4-BE49-F238E27FC236}">
                      <a16:creationId xmlns:a16="http://schemas.microsoft.com/office/drawing/2014/main" id="{31DB57FE-8444-4AA0-A18F-09FD48B0C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7" name="Freeform 776">
                  <a:extLst>
                    <a:ext uri="{FF2B5EF4-FFF2-40B4-BE49-F238E27FC236}">
                      <a16:creationId xmlns:a16="http://schemas.microsoft.com/office/drawing/2014/main" id="{A4CB0632-6AC8-471A-AF66-E2988338F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8" name="Freeform 777">
                  <a:extLst>
                    <a:ext uri="{FF2B5EF4-FFF2-40B4-BE49-F238E27FC236}">
                      <a16:creationId xmlns:a16="http://schemas.microsoft.com/office/drawing/2014/main" id="{343AB393-C0FD-4684-A622-64ED8B610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9" name="Freeform 778">
                  <a:extLst>
                    <a:ext uri="{FF2B5EF4-FFF2-40B4-BE49-F238E27FC236}">
                      <a16:creationId xmlns:a16="http://schemas.microsoft.com/office/drawing/2014/main" id="{8361B565-B924-42F0-974B-DF00BAFB9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0" name="Freeform 779">
                  <a:extLst>
                    <a:ext uri="{FF2B5EF4-FFF2-40B4-BE49-F238E27FC236}">
                      <a16:creationId xmlns:a16="http://schemas.microsoft.com/office/drawing/2014/main" id="{A09499C2-A9AF-4446-8844-74C454CB6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1" name="Freeform 780">
                  <a:extLst>
                    <a:ext uri="{FF2B5EF4-FFF2-40B4-BE49-F238E27FC236}">
                      <a16:creationId xmlns:a16="http://schemas.microsoft.com/office/drawing/2014/main" id="{21283914-1A28-4AB7-BD9A-EC71A6BB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2" name="Freeform 781">
                  <a:extLst>
                    <a:ext uri="{FF2B5EF4-FFF2-40B4-BE49-F238E27FC236}">
                      <a16:creationId xmlns:a16="http://schemas.microsoft.com/office/drawing/2014/main" id="{FA344936-D6C5-49AB-854F-A5BF33806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3" name="Freeform 782">
                  <a:extLst>
                    <a:ext uri="{FF2B5EF4-FFF2-40B4-BE49-F238E27FC236}">
                      <a16:creationId xmlns:a16="http://schemas.microsoft.com/office/drawing/2014/main" id="{4B00B53E-D829-4D67-B39F-3E088DC90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4" name="Freeform 783">
                  <a:extLst>
                    <a:ext uri="{FF2B5EF4-FFF2-40B4-BE49-F238E27FC236}">
                      <a16:creationId xmlns:a16="http://schemas.microsoft.com/office/drawing/2014/main" id="{06B4A575-2823-4B03-BDFD-9FAAA84BC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5" name="Freeform 784">
                  <a:extLst>
                    <a:ext uri="{FF2B5EF4-FFF2-40B4-BE49-F238E27FC236}">
                      <a16:creationId xmlns:a16="http://schemas.microsoft.com/office/drawing/2014/main" id="{C41C64C5-FA2A-48B3-AAD8-431E2A925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6" name="Freeform 785">
                  <a:extLst>
                    <a:ext uri="{FF2B5EF4-FFF2-40B4-BE49-F238E27FC236}">
                      <a16:creationId xmlns:a16="http://schemas.microsoft.com/office/drawing/2014/main" id="{1209137D-6A87-4738-ADEE-E5ABF50B0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7" name="Freeform 786">
                  <a:extLst>
                    <a:ext uri="{FF2B5EF4-FFF2-40B4-BE49-F238E27FC236}">
                      <a16:creationId xmlns:a16="http://schemas.microsoft.com/office/drawing/2014/main" id="{32AE5536-8A57-4A2B-BBCB-B28DC6B2D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8" name="Freeform 787">
                  <a:extLst>
                    <a:ext uri="{FF2B5EF4-FFF2-40B4-BE49-F238E27FC236}">
                      <a16:creationId xmlns:a16="http://schemas.microsoft.com/office/drawing/2014/main" id="{250F1916-EA12-4876-994C-BC09A83C5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9" name="Freeform 788">
                  <a:extLst>
                    <a:ext uri="{FF2B5EF4-FFF2-40B4-BE49-F238E27FC236}">
                      <a16:creationId xmlns:a16="http://schemas.microsoft.com/office/drawing/2014/main" id="{1D8BCC46-163C-4E88-9794-8B7CCE4FB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0" name="Freeform 789">
                  <a:extLst>
                    <a:ext uri="{FF2B5EF4-FFF2-40B4-BE49-F238E27FC236}">
                      <a16:creationId xmlns:a16="http://schemas.microsoft.com/office/drawing/2014/main" id="{9B9FC9BF-A8B3-4A9E-9C45-69C519412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1" name="Freeform 790">
                  <a:extLst>
                    <a:ext uri="{FF2B5EF4-FFF2-40B4-BE49-F238E27FC236}">
                      <a16:creationId xmlns:a16="http://schemas.microsoft.com/office/drawing/2014/main" id="{862DBF45-43F0-4A69-B471-1DC18FEE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2" name="Freeform 791">
                  <a:extLst>
                    <a:ext uri="{FF2B5EF4-FFF2-40B4-BE49-F238E27FC236}">
                      <a16:creationId xmlns:a16="http://schemas.microsoft.com/office/drawing/2014/main" id="{A2969B58-91C7-4422-AB47-B5BBD2A30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3" name="Freeform 792">
                  <a:extLst>
                    <a:ext uri="{FF2B5EF4-FFF2-40B4-BE49-F238E27FC236}">
                      <a16:creationId xmlns:a16="http://schemas.microsoft.com/office/drawing/2014/main" id="{7F4181BB-6051-4EBF-91FA-8FBC5B514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4" name="Freeform 793">
                  <a:extLst>
                    <a:ext uri="{FF2B5EF4-FFF2-40B4-BE49-F238E27FC236}">
                      <a16:creationId xmlns:a16="http://schemas.microsoft.com/office/drawing/2014/main" id="{2366A949-56CF-45A0-9406-E7AB09C78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5" name="Freeform 794">
                  <a:extLst>
                    <a:ext uri="{FF2B5EF4-FFF2-40B4-BE49-F238E27FC236}">
                      <a16:creationId xmlns:a16="http://schemas.microsoft.com/office/drawing/2014/main" id="{4E96BCF3-C595-4054-9286-A5F490F39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6" name="Freeform 795">
                  <a:extLst>
                    <a:ext uri="{FF2B5EF4-FFF2-40B4-BE49-F238E27FC236}">
                      <a16:creationId xmlns:a16="http://schemas.microsoft.com/office/drawing/2014/main" id="{2AE35F5B-485A-4344-BCFE-4E50345A0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7" name="Freeform 796">
                  <a:extLst>
                    <a:ext uri="{FF2B5EF4-FFF2-40B4-BE49-F238E27FC236}">
                      <a16:creationId xmlns:a16="http://schemas.microsoft.com/office/drawing/2014/main" id="{C5C4D84D-47D0-4E0C-A99C-12F8363F2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8" name="Freeform 797">
                  <a:extLst>
                    <a:ext uri="{FF2B5EF4-FFF2-40B4-BE49-F238E27FC236}">
                      <a16:creationId xmlns:a16="http://schemas.microsoft.com/office/drawing/2014/main" id="{007B859A-9715-417D-B2AD-5EA41005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9" name="Freeform 798">
                  <a:extLst>
                    <a:ext uri="{FF2B5EF4-FFF2-40B4-BE49-F238E27FC236}">
                      <a16:creationId xmlns:a16="http://schemas.microsoft.com/office/drawing/2014/main" id="{40A841DC-6ACF-4770-842B-C4AFC65AB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0" name="Freeform 799">
                  <a:extLst>
                    <a:ext uri="{FF2B5EF4-FFF2-40B4-BE49-F238E27FC236}">
                      <a16:creationId xmlns:a16="http://schemas.microsoft.com/office/drawing/2014/main" id="{94B4377C-DFE0-4E6C-8480-04E28A0DC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1" name="Freeform 800">
                  <a:extLst>
                    <a:ext uri="{FF2B5EF4-FFF2-40B4-BE49-F238E27FC236}">
                      <a16:creationId xmlns:a16="http://schemas.microsoft.com/office/drawing/2014/main" id="{788F31D2-F5FC-48E4-9D9A-61D7D298D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2" name="Freeform 801">
                  <a:extLst>
                    <a:ext uri="{FF2B5EF4-FFF2-40B4-BE49-F238E27FC236}">
                      <a16:creationId xmlns:a16="http://schemas.microsoft.com/office/drawing/2014/main" id="{0AB486D7-D287-4A64-AE78-AC795EFEB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3" name="Freeform 802">
                  <a:extLst>
                    <a:ext uri="{FF2B5EF4-FFF2-40B4-BE49-F238E27FC236}">
                      <a16:creationId xmlns:a16="http://schemas.microsoft.com/office/drawing/2014/main" id="{9A333509-6CDE-440E-9BA9-881E49F04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4" name="Freeform 803">
                  <a:extLst>
                    <a:ext uri="{FF2B5EF4-FFF2-40B4-BE49-F238E27FC236}">
                      <a16:creationId xmlns:a16="http://schemas.microsoft.com/office/drawing/2014/main" id="{673EE63A-EA69-46CE-8851-BCA7C81AB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5" name="Freeform 804">
                  <a:extLst>
                    <a:ext uri="{FF2B5EF4-FFF2-40B4-BE49-F238E27FC236}">
                      <a16:creationId xmlns:a16="http://schemas.microsoft.com/office/drawing/2014/main" id="{C2F0E62E-5942-49FF-80A2-7A7869439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6" name="Freeform 805">
                  <a:extLst>
                    <a:ext uri="{FF2B5EF4-FFF2-40B4-BE49-F238E27FC236}">
                      <a16:creationId xmlns:a16="http://schemas.microsoft.com/office/drawing/2014/main" id="{A1A3AADF-453E-423B-8284-4F8B44E5E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7" name="Freeform 806">
                  <a:extLst>
                    <a:ext uri="{FF2B5EF4-FFF2-40B4-BE49-F238E27FC236}">
                      <a16:creationId xmlns:a16="http://schemas.microsoft.com/office/drawing/2014/main" id="{9AE512E7-E0AC-46EE-BFDA-B54461A7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8" name="Freeform 807">
                  <a:extLst>
                    <a:ext uri="{FF2B5EF4-FFF2-40B4-BE49-F238E27FC236}">
                      <a16:creationId xmlns:a16="http://schemas.microsoft.com/office/drawing/2014/main" id="{E499AB4C-455C-4C00-B81E-0F9C8B8DC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10" name="Group 1009">
                <a:extLst>
                  <a:ext uri="{FF2B5EF4-FFF2-40B4-BE49-F238E27FC236}">
                    <a16:creationId xmlns:a16="http://schemas.microsoft.com/office/drawing/2014/main" id="{F594933D-6FEE-4FC9-87EA-2187DAE78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1789" name="Freeform 809">
                  <a:extLst>
                    <a:ext uri="{FF2B5EF4-FFF2-40B4-BE49-F238E27FC236}">
                      <a16:creationId xmlns:a16="http://schemas.microsoft.com/office/drawing/2014/main" id="{4A5C8855-2B75-4896-8578-68159A8EE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0" name="Freeform 810">
                  <a:extLst>
                    <a:ext uri="{FF2B5EF4-FFF2-40B4-BE49-F238E27FC236}">
                      <a16:creationId xmlns:a16="http://schemas.microsoft.com/office/drawing/2014/main" id="{9A9FF272-5356-40EC-8F2B-73D4A82D7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1" name="Freeform 811">
                  <a:extLst>
                    <a:ext uri="{FF2B5EF4-FFF2-40B4-BE49-F238E27FC236}">
                      <a16:creationId xmlns:a16="http://schemas.microsoft.com/office/drawing/2014/main" id="{7E46B228-5E14-4A01-A8B6-0A8B0029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2" name="Freeform 812">
                  <a:extLst>
                    <a:ext uri="{FF2B5EF4-FFF2-40B4-BE49-F238E27FC236}">
                      <a16:creationId xmlns:a16="http://schemas.microsoft.com/office/drawing/2014/main" id="{B7DE38C8-1C47-419A-A3EA-EEF8EA0EF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3" name="Freeform 813">
                  <a:extLst>
                    <a:ext uri="{FF2B5EF4-FFF2-40B4-BE49-F238E27FC236}">
                      <a16:creationId xmlns:a16="http://schemas.microsoft.com/office/drawing/2014/main" id="{89938CDF-6577-4F66-AEBB-39BF92F52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4" name="Freeform 814">
                  <a:extLst>
                    <a:ext uri="{FF2B5EF4-FFF2-40B4-BE49-F238E27FC236}">
                      <a16:creationId xmlns:a16="http://schemas.microsoft.com/office/drawing/2014/main" id="{0D406299-3B8E-4C8B-A5C1-A90F61A2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5" name="Freeform 815">
                  <a:extLst>
                    <a:ext uri="{FF2B5EF4-FFF2-40B4-BE49-F238E27FC236}">
                      <a16:creationId xmlns:a16="http://schemas.microsoft.com/office/drawing/2014/main" id="{5AE72DA3-7A35-460B-A797-675E89E6D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6" name="Freeform 816">
                  <a:extLst>
                    <a:ext uri="{FF2B5EF4-FFF2-40B4-BE49-F238E27FC236}">
                      <a16:creationId xmlns:a16="http://schemas.microsoft.com/office/drawing/2014/main" id="{F39780F7-8368-46B5-B0AE-927DA58CC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7" name="Freeform 817">
                  <a:extLst>
                    <a:ext uri="{FF2B5EF4-FFF2-40B4-BE49-F238E27FC236}">
                      <a16:creationId xmlns:a16="http://schemas.microsoft.com/office/drawing/2014/main" id="{24E97990-ED95-4F3E-9B52-B2E3AD9C2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8" name="Freeform 818">
                  <a:extLst>
                    <a:ext uri="{FF2B5EF4-FFF2-40B4-BE49-F238E27FC236}">
                      <a16:creationId xmlns:a16="http://schemas.microsoft.com/office/drawing/2014/main" id="{8C7B3367-8F69-4011-8A45-E8685BAA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9" name="Freeform 819">
                  <a:extLst>
                    <a:ext uri="{FF2B5EF4-FFF2-40B4-BE49-F238E27FC236}">
                      <a16:creationId xmlns:a16="http://schemas.microsoft.com/office/drawing/2014/main" id="{CDD06198-3239-490A-A4F5-3A1B8F94C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0" name="Freeform 820">
                  <a:extLst>
                    <a:ext uri="{FF2B5EF4-FFF2-40B4-BE49-F238E27FC236}">
                      <a16:creationId xmlns:a16="http://schemas.microsoft.com/office/drawing/2014/main" id="{233D8A83-5291-47A4-83DF-1F1FC6CD8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1" name="Freeform 821">
                  <a:extLst>
                    <a:ext uri="{FF2B5EF4-FFF2-40B4-BE49-F238E27FC236}">
                      <a16:creationId xmlns:a16="http://schemas.microsoft.com/office/drawing/2014/main" id="{6D652D1B-A221-41B0-8930-729F6DABD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2" name="Freeform 822">
                  <a:extLst>
                    <a:ext uri="{FF2B5EF4-FFF2-40B4-BE49-F238E27FC236}">
                      <a16:creationId xmlns:a16="http://schemas.microsoft.com/office/drawing/2014/main" id="{803024E1-CD2E-4450-A280-EA1AAC7FC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3" name="Freeform 823">
                  <a:extLst>
                    <a:ext uri="{FF2B5EF4-FFF2-40B4-BE49-F238E27FC236}">
                      <a16:creationId xmlns:a16="http://schemas.microsoft.com/office/drawing/2014/main" id="{B1404253-4F73-4559-8DFE-8E1F5C31F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4" name="Freeform 824">
                  <a:extLst>
                    <a:ext uri="{FF2B5EF4-FFF2-40B4-BE49-F238E27FC236}">
                      <a16:creationId xmlns:a16="http://schemas.microsoft.com/office/drawing/2014/main" id="{4A08FD4E-C1BC-48AA-B517-450BE9D6C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5" name="Freeform 825">
                  <a:extLst>
                    <a:ext uri="{FF2B5EF4-FFF2-40B4-BE49-F238E27FC236}">
                      <a16:creationId xmlns:a16="http://schemas.microsoft.com/office/drawing/2014/main" id="{1876E238-B5D9-4D17-88C4-26D254487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6" name="Freeform 826">
                  <a:extLst>
                    <a:ext uri="{FF2B5EF4-FFF2-40B4-BE49-F238E27FC236}">
                      <a16:creationId xmlns:a16="http://schemas.microsoft.com/office/drawing/2014/main" id="{D1954AF4-4644-4A8D-B68C-57A63FDD9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7" name="Freeform 827">
                  <a:extLst>
                    <a:ext uri="{FF2B5EF4-FFF2-40B4-BE49-F238E27FC236}">
                      <a16:creationId xmlns:a16="http://schemas.microsoft.com/office/drawing/2014/main" id="{30595A35-C4AD-43FC-BDEF-5F03C113D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8" name="Freeform 828">
                  <a:extLst>
                    <a:ext uri="{FF2B5EF4-FFF2-40B4-BE49-F238E27FC236}">
                      <a16:creationId xmlns:a16="http://schemas.microsoft.com/office/drawing/2014/main" id="{68936203-D38B-4A09-9F15-C4176AEC5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9" name="Freeform 829">
                  <a:extLst>
                    <a:ext uri="{FF2B5EF4-FFF2-40B4-BE49-F238E27FC236}">
                      <a16:creationId xmlns:a16="http://schemas.microsoft.com/office/drawing/2014/main" id="{F19D0406-58C3-4679-B7F2-B6EE65B0F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0" name="Freeform 830">
                  <a:extLst>
                    <a:ext uri="{FF2B5EF4-FFF2-40B4-BE49-F238E27FC236}">
                      <a16:creationId xmlns:a16="http://schemas.microsoft.com/office/drawing/2014/main" id="{962B9312-C531-4D1F-98EE-D4682C39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1" name="Freeform 831">
                  <a:extLst>
                    <a:ext uri="{FF2B5EF4-FFF2-40B4-BE49-F238E27FC236}">
                      <a16:creationId xmlns:a16="http://schemas.microsoft.com/office/drawing/2014/main" id="{5CCC6BEE-B143-4159-8013-D08EA8D3B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2" name="Freeform 832">
                  <a:extLst>
                    <a:ext uri="{FF2B5EF4-FFF2-40B4-BE49-F238E27FC236}">
                      <a16:creationId xmlns:a16="http://schemas.microsoft.com/office/drawing/2014/main" id="{864E95DD-31F0-450B-98CE-40387A82D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3" name="Freeform 833">
                  <a:extLst>
                    <a:ext uri="{FF2B5EF4-FFF2-40B4-BE49-F238E27FC236}">
                      <a16:creationId xmlns:a16="http://schemas.microsoft.com/office/drawing/2014/main" id="{E760338D-886E-43B9-9EB1-7BCFF5CC8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4" name="Freeform 834">
                  <a:extLst>
                    <a:ext uri="{FF2B5EF4-FFF2-40B4-BE49-F238E27FC236}">
                      <a16:creationId xmlns:a16="http://schemas.microsoft.com/office/drawing/2014/main" id="{7BD6828B-AE9E-481A-9A6C-870E7B117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5" name="Freeform 835">
                  <a:extLst>
                    <a:ext uri="{FF2B5EF4-FFF2-40B4-BE49-F238E27FC236}">
                      <a16:creationId xmlns:a16="http://schemas.microsoft.com/office/drawing/2014/main" id="{D83069A0-7540-48D2-B39D-B12C75685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6" name="Freeform 836">
                  <a:extLst>
                    <a:ext uri="{FF2B5EF4-FFF2-40B4-BE49-F238E27FC236}">
                      <a16:creationId xmlns:a16="http://schemas.microsoft.com/office/drawing/2014/main" id="{975580E8-67AD-43DA-BB47-7E593CF7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7" name="Freeform 837">
                  <a:extLst>
                    <a:ext uri="{FF2B5EF4-FFF2-40B4-BE49-F238E27FC236}">
                      <a16:creationId xmlns:a16="http://schemas.microsoft.com/office/drawing/2014/main" id="{933FEE3A-70EF-4317-B6E7-33EB0192B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8" name="Freeform 838">
                  <a:extLst>
                    <a:ext uri="{FF2B5EF4-FFF2-40B4-BE49-F238E27FC236}">
                      <a16:creationId xmlns:a16="http://schemas.microsoft.com/office/drawing/2014/main" id="{5400E4AD-6B69-4897-9C65-8CE622AE1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9" name="Freeform 839">
                  <a:extLst>
                    <a:ext uri="{FF2B5EF4-FFF2-40B4-BE49-F238E27FC236}">
                      <a16:creationId xmlns:a16="http://schemas.microsoft.com/office/drawing/2014/main" id="{867808DF-881F-415A-864B-5292C77CE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0" name="Freeform 840">
                  <a:extLst>
                    <a:ext uri="{FF2B5EF4-FFF2-40B4-BE49-F238E27FC236}">
                      <a16:creationId xmlns:a16="http://schemas.microsoft.com/office/drawing/2014/main" id="{C8AEA100-B6A2-4DE5-95AA-B22D1E735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1" name="Freeform 841">
                  <a:extLst>
                    <a:ext uri="{FF2B5EF4-FFF2-40B4-BE49-F238E27FC236}">
                      <a16:creationId xmlns:a16="http://schemas.microsoft.com/office/drawing/2014/main" id="{4C843FE5-F8BA-4A4D-A9A3-E2DA769C3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2" name="Freeform 842">
                  <a:extLst>
                    <a:ext uri="{FF2B5EF4-FFF2-40B4-BE49-F238E27FC236}">
                      <a16:creationId xmlns:a16="http://schemas.microsoft.com/office/drawing/2014/main" id="{D0AD532A-692A-447D-A690-E3B88D58E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3" name="Freeform 843">
                  <a:extLst>
                    <a:ext uri="{FF2B5EF4-FFF2-40B4-BE49-F238E27FC236}">
                      <a16:creationId xmlns:a16="http://schemas.microsoft.com/office/drawing/2014/main" id="{A8A36C9E-F7DD-4D09-82D5-17E38A702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4" name="Freeform 844">
                  <a:extLst>
                    <a:ext uri="{FF2B5EF4-FFF2-40B4-BE49-F238E27FC236}">
                      <a16:creationId xmlns:a16="http://schemas.microsoft.com/office/drawing/2014/main" id="{1FB5B59C-C211-4A17-9B4A-8728A20A5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5" name="Freeform 845">
                  <a:extLst>
                    <a:ext uri="{FF2B5EF4-FFF2-40B4-BE49-F238E27FC236}">
                      <a16:creationId xmlns:a16="http://schemas.microsoft.com/office/drawing/2014/main" id="{5DD5B4E7-8124-4AFF-894C-B724F9BFB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6" name="Freeform 846">
                  <a:extLst>
                    <a:ext uri="{FF2B5EF4-FFF2-40B4-BE49-F238E27FC236}">
                      <a16:creationId xmlns:a16="http://schemas.microsoft.com/office/drawing/2014/main" id="{E809681E-51FC-4230-9886-4702F8F0F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7" name="Freeform 847">
                  <a:extLst>
                    <a:ext uri="{FF2B5EF4-FFF2-40B4-BE49-F238E27FC236}">
                      <a16:creationId xmlns:a16="http://schemas.microsoft.com/office/drawing/2014/main" id="{BF4254E6-9E2B-49EB-966A-8C172235F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8" name="Freeform 848">
                  <a:extLst>
                    <a:ext uri="{FF2B5EF4-FFF2-40B4-BE49-F238E27FC236}">
                      <a16:creationId xmlns:a16="http://schemas.microsoft.com/office/drawing/2014/main" id="{36653B91-1183-43B8-977F-A707E998D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9" name="Rectangle 849">
                  <a:extLst>
                    <a:ext uri="{FF2B5EF4-FFF2-40B4-BE49-F238E27FC236}">
                      <a16:creationId xmlns:a16="http://schemas.microsoft.com/office/drawing/2014/main" id="{563647BD-AA02-419C-BF07-850B27ECC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0" name="Freeform 850">
                  <a:extLst>
                    <a:ext uri="{FF2B5EF4-FFF2-40B4-BE49-F238E27FC236}">
                      <a16:creationId xmlns:a16="http://schemas.microsoft.com/office/drawing/2014/main" id="{95AB320F-593B-4B91-8013-9748D1704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1" name="Freeform 851">
                  <a:extLst>
                    <a:ext uri="{FF2B5EF4-FFF2-40B4-BE49-F238E27FC236}">
                      <a16:creationId xmlns:a16="http://schemas.microsoft.com/office/drawing/2014/main" id="{C9331FF8-8BE1-4B19-B701-F72E22440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2" name="Freeform 852">
                  <a:extLst>
                    <a:ext uri="{FF2B5EF4-FFF2-40B4-BE49-F238E27FC236}">
                      <a16:creationId xmlns:a16="http://schemas.microsoft.com/office/drawing/2014/main" id="{5A7E3E4F-1669-4287-97F7-3136C56E1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3" name="Freeform 853">
                  <a:extLst>
                    <a:ext uri="{FF2B5EF4-FFF2-40B4-BE49-F238E27FC236}">
                      <a16:creationId xmlns:a16="http://schemas.microsoft.com/office/drawing/2014/main" id="{8B18FA84-5F9C-4F32-8AA2-086CB38C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4" name="Freeform 854">
                  <a:extLst>
                    <a:ext uri="{FF2B5EF4-FFF2-40B4-BE49-F238E27FC236}">
                      <a16:creationId xmlns:a16="http://schemas.microsoft.com/office/drawing/2014/main" id="{5845F732-6537-4D0C-B320-677BC6662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5" name="Freeform 855">
                  <a:extLst>
                    <a:ext uri="{FF2B5EF4-FFF2-40B4-BE49-F238E27FC236}">
                      <a16:creationId xmlns:a16="http://schemas.microsoft.com/office/drawing/2014/main" id="{06B0B335-99B7-42A8-AD64-A2DE576C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6" name="Freeform 856">
                  <a:extLst>
                    <a:ext uri="{FF2B5EF4-FFF2-40B4-BE49-F238E27FC236}">
                      <a16:creationId xmlns:a16="http://schemas.microsoft.com/office/drawing/2014/main" id="{CEC431D5-771E-4402-9FAC-F73A634CE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7" name="Freeform 857">
                  <a:extLst>
                    <a:ext uri="{FF2B5EF4-FFF2-40B4-BE49-F238E27FC236}">
                      <a16:creationId xmlns:a16="http://schemas.microsoft.com/office/drawing/2014/main" id="{C83999E6-E456-40FA-A7A1-5A33651A3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8" name="Freeform 858">
                  <a:extLst>
                    <a:ext uri="{FF2B5EF4-FFF2-40B4-BE49-F238E27FC236}">
                      <a16:creationId xmlns:a16="http://schemas.microsoft.com/office/drawing/2014/main" id="{D3865310-5879-4B9B-BE38-2CC5FBEF4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9" name="Freeform 859">
                  <a:extLst>
                    <a:ext uri="{FF2B5EF4-FFF2-40B4-BE49-F238E27FC236}">
                      <a16:creationId xmlns:a16="http://schemas.microsoft.com/office/drawing/2014/main" id="{8C570327-DFA3-4965-8624-37416A88E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0" name="Freeform 860">
                  <a:extLst>
                    <a:ext uri="{FF2B5EF4-FFF2-40B4-BE49-F238E27FC236}">
                      <a16:creationId xmlns:a16="http://schemas.microsoft.com/office/drawing/2014/main" id="{131FB1C4-50E1-4EAE-AF4C-F3BD611D2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1" name="Freeform 861">
                  <a:extLst>
                    <a:ext uri="{FF2B5EF4-FFF2-40B4-BE49-F238E27FC236}">
                      <a16:creationId xmlns:a16="http://schemas.microsoft.com/office/drawing/2014/main" id="{22870E61-8097-4C69-84D6-75778724B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2" name="Freeform 862">
                  <a:extLst>
                    <a:ext uri="{FF2B5EF4-FFF2-40B4-BE49-F238E27FC236}">
                      <a16:creationId xmlns:a16="http://schemas.microsoft.com/office/drawing/2014/main" id="{F443BF54-E259-49A0-8012-BB13B717C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3" name="Freeform 863">
                  <a:extLst>
                    <a:ext uri="{FF2B5EF4-FFF2-40B4-BE49-F238E27FC236}">
                      <a16:creationId xmlns:a16="http://schemas.microsoft.com/office/drawing/2014/main" id="{F0E71B14-7E07-4717-BA05-04CE62E31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4" name="Freeform 864">
                  <a:extLst>
                    <a:ext uri="{FF2B5EF4-FFF2-40B4-BE49-F238E27FC236}">
                      <a16:creationId xmlns:a16="http://schemas.microsoft.com/office/drawing/2014/main" id="{3177370F-6104-4072-AFB1-978727FD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5" name="Freeform 865">
                  <a:extLst>
                    <a:ext uri="{FF2B5EF4-FFF2-40B4-BE49-F238E27FC236}">
                      <a16:creationId xmlns:a16="http://schemas.microsoft.com/office/drawing/2014/main" id="{2CD22CCC-3368-4108-990F-E0293D99E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6" name="Freeform 866">
                  <a:extLst>
                    <a:ext uri="{FF2B5EF4-FFF2-40B4-BE49-F238E27FC236}">
                      <a16:creationId xmlns:a16="http://schemas.microsoft.com/office/drawing/2014/main" id="{E064FBCE-3435-44C1-B3E0-9B4FAF0D0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7" name="Freeform 867">
                  <a:extLst>
                    <a:ext uri="{FF2B5EF4-FFF2-40B4-BE49-F238E27FC236}">
                      <a16:creationId xmlns:a16="http://schemas.microsoft.com/office/drawing/2014/main" id="{1DEB105C-7B6C-44A3-809F-B58F1BD8E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8" name="Freeform 868">
                  <a:extLst>
                    <a:ext uri="{FF2B5EF4-FFF2-40B4-BE49-F238E27FC236}">
                      <a16:creationId xmlns:a16="http://schemas.microsoft.com/office/drawing/2014/main" id="{43404A13-CD35-47B1-B1A7-89F6E6C5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9" name="Freeform 869">
                  <a:extLst>
                    <a:ext uri="{FF2B5EF4-FFF2-40B4-BE49-F238E27FC236}">
                      <a16:creationId xmlns:a16="http://schemas.microsoft.com/office/drawing/2014/main" id="{3B1B8D79-2C9F-421D-A3FE-765DE4057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0" name="Freeform 870">
                  <a:extLst>
                    <a:ext uri="{FF2B5EF4-FFF2-40B4-BE49-F238E27FC236}">
                      <a16:creationId xmlns:a16="http://schemas.microsoft.com/office/drawing/2014/main" id="{593588C0-1F3D-40AD-849D-6C338DF63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1" name="Freeform 871">
                  <a:extLst>
                    <a:ext uri="{FF2B5EF4-FFF2-40B4-BE49-F238E27FC236}">
                      <a16:creationId xmlns:a16="http://schemas.microsoft.com/office/drawing/2014/main" id="{3B60EC63-29C2-4DFA-AA6E-8C38B2226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2" name="Freeform 872">
                  <a:extLst>
                    <a:ext uri="{FF2B5EF4-FFF2-40B4-BE49-F238E27FC236}">
                      <a16:creationId xmlns:a16="http://schemas.microsoft.com/office/drawing/2014/main" id="{56619895-CAF5-4E0F-99C1-57F25AE0C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3" name="Freeform 873">
                  <a:extLst>
                    <a:ext uri="{FF2B5EF4-FFF2-40B4-BE49-F238E27FC236}">
                      <a16:creationId xmlns:a16="http://schemas.microsoft.com/office/drawing/2014/main" id="{7AB122A7-45F9-4295-8A19-7E78DB9F7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4" name="Freeform 874">
                  <a:extLst>
                    <a:ext uri="{FF2B5EF4-FFF2-40B4-BE49-F238E27FC236}">
                      <a16:creationId xmlns:a16="http://schemas.microsoft.com/office/drawing/2014/main" id="{38EAF7F5-D6FD-4F83-A783-D18F84342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5" name="Freeform 875">
                  <a:extLst>
                    <a:ext uri="{FF2B5EF4-FFF2-40B4-BE49-F238E27FC236}">
                      <a16:creationId xmlns:a16="http://schemas.microsoft.com/office/drawing/2014/main" id="{4D641EAA-4371-4868-85C4-4B8DBE189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6" name="Freeform 876">
                  <a:extLst>
                    <a:ext uri="{FF2B5EF4-FFF2-40B4-BE49-F238E27FC236}">
                      <a16:creationId xmlns:a16="http://schemas.microsoft.com/office/drawing/2014/main" id="{136FF4DC-A8D7-428F-9EF5-126E1CB2E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7" name="Freeform 877">
                  <a:extLst>
                    <a:ext uri="{FF2B5EF4-FFF2-40B4-BE49-F238E27FC236}">
                      <a16:creationId xmlns:a16="http://schemas.microsoft.com/office/drawing/2014/main" id="{56D49161-CAFD-4DCD-83FF-5B00C0EF5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8" name="Freeform 878">
                  <a:extLst>
                    <a:ext uri="{FF2B5EF4-FFF2-40B4-BE49-F238E27FC236}">
                      <a16:creationId xmlns:a16="http://schemas.microsoft.com/office/drawing/2014/main" id="{C0347173-9534-40F6-A44E-C5DA1FC83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9" name="Freeform 879">
                  <a:extLst>
                    <a:ext uri="{FF2B5EF4-FFF2-40B4-BE49-F238E27FC236}">
                      <a16:creationId xmlns:a16="http://schemas.microsoft.com/office/drawing/2014/main" id="{C5D9A7E3-6420-4061-B42A-B428B0343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0" name="Freeform 880">
                  <a:extLst>
                    <a:ext uri="{FF2B5EF4-FFF2-40B4-BE49-F238E27FC236}">
                      <a16:creationId xmlns:a16="http://schemas.microsoft.com/office/drawing/2014/main" id="{936A513E-E3AE-40E0-AB2E-3745C8CCB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1" name="Freeform 881">
                  <a:extLst>
                    <a:ext uri="{FF2B5EF4-FFF2-40B4-BE49-F238E27FC236}">
                      <a16:creationId xmlns:a16="http://schemas.microsoft.com/office/drawing/2014/main" id="{A6CCF0B4-7A61-45ED-9958-8059E937B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2" name="Freeform 882">
                  <a:extLst>
                    <a:ext uri="{FF2B5EF4-FFF2-40B4-BE49-F238E27FC236}">
                      <a16:creationId xmlns:a16="http://schemas.microsoft.com/office/drawing/2014/main" id="{F5C01F11-5AD5-4E96-B534-A533D9325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3" name="Freeform 883">
                  <a:extLst>
                    <a:ext uri="{FF2B5EF4-FFF2-40B4-BE49-F238E27FC236}">
                      <a16:creationId xmlns:a16="http://schemas.microsoft.com/office/drawing/2014/main" id="{9B1B95EB-1817-4E13-8F8A-0218C5041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4" name="Freeform 884">
                  <a:extLst>
                    <a:ext uri="{FF2B5EF4-FFF2-40B4-BE49-F238E27FC236}">
                      <a16:creationId xmlns:a16="http://schemas.microsoft.com/office/drawing/2014/main" id="{986EE932-D6F5-4692-9B34-5A78DC339B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5" name="Freeform 885">
                  <a:extLst>
                    <a:ext uri="{FF2B5EF4-FFF2-40B4-BE49-F238E27FC236}">
                      <a16:creationId xmlns:a16="http://schemas.microsoft.com/office/drawing/2014/main" id="{ADB1AD58-E3CA-42E1-A7BA-94061F526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6" name="Freeform 886">
                  <a:extLst>
                    <a:ext uri="{FF2B5EF4-FFF2-40B4-BE49-F238E27FC236}">
                      <a16:creationId xmlns:a16="http://schemas.microsoft.com/office/drawing/2014/main" id="{58C221F5-A2C6-464C-9926-3F0BEDE2C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7" name="Freeform 887">
                  <a:extLst>
                    <a:ext uri="{FF2B5EF4-FFF2-40B4-BE49-F238E27FC236}">
                      <a16:creationId xmlns:a16="http://schemas.microsoft.com/office/drawing/2014/main" id="{0E806E5B-70E8-49A3-A772-7449F9D65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8" name="Freeform 888">
                  <a:extLst>
                    <a:ext uri="{FF2B5EF4-FFF2-40B4-BE49-F238E27FC236}">
                      <a16:creationId xmlns:a16="http://schemas.microsoft.com/office/drawing/2014/main" id="{A294E3BD-EBA4-41F4-86AD-F08C425FE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9" name="Freeform 889">
                  <a:extLst>
                    <a:ext uri="{FF2B5EF4-FFF2-40B4-BE49-F238E27FC236}">
                      <a16:creationId xmlns:a16="http://schemas.microsoft.com/office/drawing/2014/main" id="{053D2120-58F7-428A-8140-35EC9880D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0" name="Freeform 890">
                  <a:extLst>
                    <a:ext uri="{FF2B5EF4-FFF2-40B4-BE49-F238E27FC236}">
                      <a16:creationId xmlns:a16="http://schemas.microsoft.com/office/drawing/2014/main" id="{0D0ACC36-7A96-41EA-926C-D640B4A0E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1" name="Freeform 891">
                  <a:extLst>
                    <a:ext uri="{FF2B5EF4-FFF2-40B4-BE49-F238E27FC236}">
                      <a16:creationId xmlns:a16="http://schemas.microsoft.com/office/drawing/2014/main" id="{601E554C-F943-48F6-90CE-9EC1670B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2" name="Freeform 892">
                  <a:extLst>
                    <a:ext uri="{FF2B5EF4-FFF2-40B4-BE49-F238E27FC236}">
                      <a16:creationId xmlns:a16="http://schemas.microsoft.com/office/drawing/2014/main" id="{893E3CFC-8C0F-4724-86C7-A19BAE038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3" name="Freeform 893">
                  <a:extLst>
                    <a:ext uri="{FF2B5EF4-FFF2-40B4-BE49-F238E27FC236}">
                      <a16:creationId xmlns:a16="http://schemas.microsoft.com/office/drawing/2014/main" id="{A557A8F3-7569-4500-8C91-884E5F299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4" name="Freeform 894">
                  <a:extLst>
                    <a:ext uri="{FF2B5EF4-FFF2-40B4-BE49-F238E27FC236}">
                      <a16:creationId xmlns:a16="http://schemas.microsoft.com/office/drawing/2014/main" id="{A9AEFF61-71CE-4D27-B13F-61B32F7C8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5" name="Freeform 895">
                  <a:extLst>
                    <a:ext uri="{FF2B5EF4-FFF2-40B4-BE49-F238E27FC236}">
                      <a16:creationId xmlns:a16="http://schemas.microsoft.com/office/drawing/2014/main" id="{E0D68464-68A0-4D64-B083-7E1C38F66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6" name="Freeform 896">
                  <a:extLst>
                    <a:ext uri="{FF2B5EF4-FFF2-40B4-BE49-F238E27FC236}">
                      <a16:creationId xmlns:a16="http://schemas.microsoft.com/office/drawing/2014/main" id="{80A1C764-59D1-4753-B50B-8AF48019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7" name="Freeform 897">
                  <a:extLst>
                    <a:ext uri="{FF2B5EF4-FFF2-40B4-BE49-F238E27FC236}">
                      <a16:creationId xmlns:a16="http://schemas.microsoft.com/office/drawing/2014/main" id="{4EE2CE2B-2C71-4EE7-8EBD-37A505B8D2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8" name="Freeform 898">
                  <a:extLst>
                    <a:ext uri="{FF2B5EF4-FFF2-40B4-BE49-F238E27FC236}">
                      <a16:creationId xmlns:a16="http://schemas.microsoft.com/office/drawing/2014/main" id="{11ADF239-5961-427B-9C94-9C87B1F3E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9" name="Freeform 899">
                  <a:extLst>
                    <a:ext uri="{FF2B5EF4-FFF2-40B4-BE49-F238E27FC236}">
                      <a16:creationId xmlns:a16="http://schemas.microsoft.com/office/drawing/2014/main" id="{2142C034-9732-41CF-8EC9-637922A00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0" name="Freeform 900">
                  <a:extLst>
                    <a:ext uri="{FF2B5EF4-FFF2-40B4-BE49-F238E27FC236}">
                      <a16:creationId xmlns:a16="http://schemas.microsoft.com/office/drawing/2014/main" id="{8A8CD8B0-E769-4D86-885C-7D625E811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1" name="Freeform 901">
                  <a:extLst>
                    <a:ext uri="{FF2B5EF4-FFF2-40B4-BE49-F238E27FC236}">
                      <a16:creationId xmlns:a16="http://schemas.microsoft.com/office/drawing/2014/main" id="{2A2B0D43-4132-445B-B6BD-B78B13AF7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2" name="Freeform 902">
                  <a:extLst>
                    <a:ext uri="{FF2B5EF4-FFF2-40B4-BE49-F238E27FC236}">
                      <a16:creationId xmlns:a16="http://schemas.microsoft.com/office/drawing/2014/main" id="{C8AAA5FE-C069-4C21-801F-6A9EFEDC4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3" name="Freeform 903">
                  <a:extLst>
                    <a:ext uri="{FF2B5EF4-FFF2-40B4-BE49-F238E27FC236}">
                      <a16:creationId xmlns:a16="http://schemas.microsoft.com/office/drawing/2014/main" id="{2B62D93A-57AF-4742-BB55-C752827A5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4" name="Freeform 904">
                  <a:extLst>
                    <a:ext uri="{FF2B5EF4-FFF2-40B4-BE49-F238E27FC236}">
                      <a16:creationId xmlns:a16="http://schemas.microsoft.com/office/drawing/2014/main" id="{28AB4ABF-BB0D-48E4-96AF-8FBCFDBCF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5" name="Freeform 905">
                  <a:extLst>
                    <a:ext uri="{FF2B5EF4-FFF2-40B4-BE49-F238E27FC236}">
                      <a16:creationId xmlns:a16="http://schemas.microsoft.com/office/drawing/2014/main" id="{D0CF058D-CCBA-4CC1-B52F-91EEF16D3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6" name="Freeform 906">
                  <a:extLst>
                    <a:ext uri="{FF2B5EF4-FFF2-40B4-BE49-F238E27FC236}">
                      <a16:creationId xmlns:a16="http://schemas.microsoft.com/office/drawing/2014/main" id="{75E53436-2E0A-479E-A4B2-2BF75D287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7" name="Freeform 907">
                  <a:extLst>
                    <a:ext uri="{FF2B5EF4-FFF2-40B4-BE49-F238E27FC236}">
                      <a16:creationId xmlns:a16="http://schemas.microsoft.com/office/drawing/2014/main" id="{0EF3E49A-700E-4313-ADD5-39F71B599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8" name="Freeform 908">
                  <a:extLst>
                    <a:ext uri="{FF2B5EF4-FFF2-40B4-BE49-F238E27FC236}">
                      <a16:creationId xmlns:a16="http://schemas.microsoft.com/office/drawing/2014/main" id="{CFAEEC91-DE28-4326-953C-3549C5911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9" name="Freeform 909">
                  <a:extLst>
                    <a:ext uri="{FF2B5EF4-FFF2-40B4-BE49-F238E27FC236}">
                      <a16:creationId xmlns:a16="http://schemas.microsoft.com/office/drawing/2014/main" id="{F1F1F512-AEE7-466A-A7DC-7485E1F23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0" name="Freeform 910">
                  <a:extLst>
                    <a:ext uri="{FF2B5EF4-FFF2-40B4-BE49-F238E27FC236}">
                      <a16:creationId xmlns:a16="http://schemas.microsoft.com/office/drawing/2014/main" id="{9FBAACDB-6BEB-4617-BCE7-8349A9EC8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1" name="Freeform 911">
                  <a:extLst>
                    <a:ext uri="{FF2B5EF4-FFF2-40B4-BE49-F238E27FC236}">
                      <a16:creationId xmlns:a16="http://schemas.microsoft.com/office/drawing/2014/main" id="{FC036D25-8A21-4FA6-9923-E915EFCE2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2" name="Freeform 912">
                  <a:extLst>
                    <a:ext uri="{FF2B5EF4-FFF2-40B4-BE49-F238E27FC236}">
                      <a16:creationId xmlns:a16="http://schemas.microsoft.com/office/drawing/2014/main" id="{06BF0A13-A910-494F-8061-7F288186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3" name="Freeform 913">
                  <a:extLst>
                    <a:ext uri="{FF2B5EF4-FFF2-40B4-BE49-F238E27FC236}">
                      <a16:creationId xmlns:a16="http://schemas.microsoft.com/office/drawing/2014/main" id="{FF016400-692E-4B30-9925-63798C805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4" name="Freeform 914">
                  <a:extLst>
                    <a:ext uri="{FF2B5EF4-FFF2-40B4-BE49-F238E27FC236}">
                      <a16:creationId xmlns:a16="http://schemas.microsoft.com/office/drawing/2014/main" id="{0702D397-07E2-44C8-9766-E842692BF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5" name="Freeform 915">
                  <a:extLst>
                    <a:ext uri="{FF2B5EF4-FFF2-40B4-BE49-F238E27FC236}">
                      <a16:creationId xmlns:a16="http://schemas.microsoft.com/office/drawing/2014/main" id="{3700CE13-F855-44A2-BBC1-9FDFD042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6" name="Freeform 916">
                  <a:extLst>
                    <a:ext uri="{FF2B5EF4-FFF2-40B4-BE49-F238E27FC236}">
                      <a16:creationId xmlns:a16="http://schemas.microsoft.com/office/drawing/2014/main" id="{0B4CA12E-451C-42AC-B719-105025FD8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7" name="Freeform 917">
                  <a:extLst>
                    <a:ext uri="{FF2B5EF4-FFF2-40B4-BE49-F238E27FC236}">
                      <a16:creationId xmlns:a16="http://schemas.microsoft.com/office/drawing/2014/main" id="{B88F4A84-90E5-4921-AA02-492A09154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8" name="Freeform 918">
                  <a:extLst>
                    <a:ext uri="{FF2B5EF4-FFF2-40B4-BE49-F238E27FC236}">
                      <a16:creationId xmlns:a16="http://schemas.microsoft.com/office/drawing/2014/main" id="{1344CEF6-889A-4FF8-9C10-2E105DBE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9" name="Freeform 919">
                  <a:extLst>
                    <a:ext uri="{FF2B5EF4-FFF2-40B4-BE49-F238E27FC236}">
                      <a16:creationId xmlns:a16="http://schemas.microsoft.com/office/drawing/2014/main" id="{95C51B64-3024-4E1B-B02C-1796F00FDE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0" name="Freeform 920">
                  <a:extLst>
                    <a:ext uri="{FF2B5EF4-FFF2-40B4-BE49-F238E27FC236}">
                      <a16:creationId xmlns:a16="http://schemas.microsoft.com/office/drawing/2014/main" id="{0342B6C9-B743-4F20-9796-D85908EDE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1" name="Freeform 921">
                  <a:extLst>
                    <a:ext uri="{FF2B5EF4-FFF2-40B4-BE49-F238E27FC236}">
                      <a16:creationId xmlns:a16="http://schemas.microsoft.com/office/drawing/2014/main" id="{1DC6D3BE-369A-4679-83EE-1BBE2C817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2" name="Freeform 922">
                  <a:extLst>
                    <a:ext uri="{FF2B5EF4-FFF2-40B4-BE49-F238E27FC236}">
                      <a16:creationId xmlns:a16="http://schemas.microsoft.com/office/drawing/2014/main" id="{545359CF-EC45-421E-A1A4-098972B16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3" name="Freeform 923">
                  <a:extLst>
                    <a:ext uri="{FF2B5EF4-FFF2-40B4-BE49-F238E27FC236}">
                      <a16:creationId xmlns:a16="http://schemas.microsoft.com/office/drawing/2014/main" id="{A7031EDF-E08F-4DD6-A461-42CB40979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4" name="Freeform 924">
                  <a:extLst>
                    <a:ext uri="{FF2B5EF4-FFF2-40B4-BE49-F238E27FC236}">
                      <a16:creationId xmlns:a16="http://schemas.microsoft.com/office/drawing/2014/main" id="{D9B56307-C8CA-4D93-96A5-B5809C17B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5" name="Freeform 925">
                  <a:extLst>
                    <a:ext uri="{FF2B5EF4-FFF2-40B4-BE49-F238E27FC236}">
                      <a16:creationId xmlns:a16="http://schemas.microsoft.com/office/drawing/2014/main" id="{82BA64B4-CF6B-490F-95FC-1B3F6A02A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6" name="Freeform 926">
                  <a:extLst>
                    <a:ext uri="{FF2B5EF4-FFF2-40B4-BE49-F238E27FC236}">
                      <a16:creationId xmlns:a16="http://schemas.microsoft.com/office/drawing/2014/main" id="{7A695DDC-E8C9-4E7F-9057-8DDC88F8C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7" name="Freeform 927">
                  <a:extLst>
                    <a:ext uri="{FF2B5EF4-FFF2-40B4-BE49-F238E27FC236}">
                      <a16:creationId xmlns:a16="http://schemas.microsoft.com/office/drawing/2014/main" id="{1C6C4293-B0C0-4D4C-B659-F80D1C84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8" name="Freeform 928">
                  <a:extLst>
                    <a:ext uri="{FF2B5EF4-FFF2-40B4-BE49-F238E27FC236}">
                      <a16:creationId xmlns:a16="http://schemas.microsoft.com/office/drawing/2014/main" id="{7DE7C9B9-DA72-4C01-B5BF-2632E3CFE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9" name="Freeform 929">
                  <a:extLst>
                    <a:ext uri="{FF2B5EF4-FFF2-40B4-BE49-F238E27FC236}">
                      <a16:creationId xmlns:a16="http://schemas.microsoft.com/office/drawing/2014/main" id="{54C628CD-8736-4720-AF15-D08134BCD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0" name="Freeform 930">
                  <a:extLst>
                    <a:ext uri="{FF2B5EF4-FFF2-40B4-BE49-F238E27FC236}">
                      <a16:creationId xmlns:a16="http://schemas.microsoft.com/office/drawing/2014/main" id="{165AC941-81D7-4F4A-B72D-A2BD38F37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1" name="Freeform 931">
                  <a:extLst>
                    <a:ext uri="{FF2B5EF4-FFF2-40B4-BE49-F238E27FC236}">
                      <a16:creationId xmlns:a16="http://schemas.microsoft.com/office/drawing/2014/main" id="{6BF0D6B7-1F60-4209-9854-592A32908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2" name="Freeform 932">
                  <a:extLst>
                    <a:ext uri="{FF2B5EF4-FFF2-40B4-BE49-F238E27FC236}">
                      <a16:creationId xmlns:a16="http://schemas.microsoft.com/office/drawing/2014/main" id="{A22EAAF6-3BB6-4E75-96EF-CC082B87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3" name="Freeform 933">
                  <a:extLst>
                    <a:ext uri="{FF2B5EF4-FFF2-40B4-BE49-F238E27FC236}">
                      <a16:creationId xmlns:a16="http://schemas.microsoft.com/office/drawing/2014/main" id="{2DEE210B-EBC1-42A6-A06D-B5A46C6B8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4" name="Freeform 934">
                  <a:extLst>
                    <a:ext uri="{FF2B5EF4-FFF2-40B4-BE49-F238E27FC236}">
                      <a16:creationId xmlns:a16="http://schemas.microsoft.com/office/drawing/2014/main" id="{FAEF4CDD-72F9-42BB-BA6B-E93B87E7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5" name="Freeform 935">
                  <a:extLst>
                    <a:ext uri="{FF2B5EF4-FFF2-40B4-BE49-F238E27FC236}">
                      <a16:creationId xmlns:a16="http://schemas.microsoft.com/office/drawing/2014/main" id="{373589D9-8C5C-4E29-B0D4-2F32F8BD7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6" name="Freeform 936">
                  <a:extLst>
                    <a:ext uri="{FF2B5EF4-FFF2-40B4-BE49-F238E27FC236}">
                      <a16:creationId xmlns:a16="http://schemas.microsoft.com/office/drawing/2014/main" id="{BFB27DCC-5900-4F76-8BF5-7C838518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7" name="Freeform 937">
                  <a:extLst>
                    <a:ext uri="{FF2B5EF4-FFF2-40B4-BE49-F238E27FC236}">
                      <a16:creationId xmlns:a16="http://schemas.microsoft.com/office/drawing/2014/main" id="{ABCA7F66-7EA0-4CF0-8354-5C5057729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8" name="Freeform 938">
                  <a:extLst>
                    <a:ext uri="{FF2B5EF4-FFF2-40B4-BE49-F238E27FC236}">
                      <a16:creationId xmlns:a16="http://schemas.microsoft.com/office/drawing/2014/main" id="{A81DB2B9-9105-4709-B1A7-702E63BD5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9" name="Freeform 939">
                  <a:extLst>
                    <a:ext uri="{FF2B5EF4-FFF2-40B4-BE49-F238E27FC236}">
                      <a16:creationId xmlns:a16="http://schemas.microsoft.com/office/drawing/2014/main" id="{D86AF92E-6BB4-41EB-9BDC-FBC2AC78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0" name="Freeform 940">
                  <a:extLst>
                    <a:ext uri="{FF2B5EF4-FFF2-40B4-BE49-F238E27FC236}">
                      <a16:creationId xmlns:a16="http://schemas.microsoft.com/office/drawing/2014/main" id="{8E22C302-E116-49FE-9D5C-05CDC672A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1" name="Freeform 941">
                  <a:extLst>
                    <a:ext uri="{FF2B5EF4-FFF2-40B4-BE49-F238E27FC236}">
                      <a16:creationId xmlns:a16="http://schemas.microsoft.com/office/drawing/2014/main" id="{34D94BBF-0214-4395-B055-43DB285F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2" name="Freeform 942">
                  <a:extLst>
                    <a:ext uri="{FF2B5EF4-FFF2-40B4-BE49-F238E27FC236}">
                      <a16:creationId xmlns:a16="http://schemas.microsoft.com/office/drawing/2014/main" id="{A7D7526C-6739-4C89-B6CA-BCB46E08F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3" name="Freeform 943">
                  <a:extLst>
                    <a:ext uri="{FF2B5EF4-FFF2-40B4-BE49-F238E27FC236}">
                      <a16:creationId xmlns:a16="http://schemas.microsoft.com/office/drawing/2014/main" id="{99778B61-BF1E-449A-B261-30FB6EB1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4" name="Freeform 944">
                  <a:extLst>
                    <a:ext uri="{FF2B5EF4-FFF2-40B4-BE49-F238E27FC236}">
                      <a16:creationId xmlns:a16="http://schemas.microsoft.com/office/drawing/2014/main" id="{741DBD0F-65D6-4CAA-A7FD-1AE5EC06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5" name="Freeform 945">
                  <a:extLst>
                    <a:ext uri="{FF2B5EF4-FFF2-40B4-BE49-F238E27FC236}">
                      <a16:creationId xmlns:a16="http://schemas.microsoft.com/office/drawing/2014/main" id="{BCC0FCE7-A5E7-410F-B13C-A49E654AA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6" name="Freeform 946">
                  <a:extLst>
                    <a:ext uri="{FF2B5EF4-FFF2-40B4-BE49-F238E27FC236}">
                      <a16:creationId xmlns:a16="http://schemas.microsoft.com/office/drawing/2014/main" id="{D5B065EE-3FBB-41C9-8EFD-59E92D38D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7" name="Freeform 947">
                  <a:extLst>
                    <a:ext uri="{FF2B5EF4-FFF2-40B4-BE49-F238E27FC236}">
                      <a16:creationId xmlns:a16="http://schemas.microsoft.com/office/drawing/2014/main" id="{52230F25-C8BA-473B-861F-F90BDDD3C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8" name="Freeform 948">
                  <a:extLst>
                    <a:ext uri="{FF2B5EF4-FFF2-40B4-BE49-F238E27FC236}">
                      <a16:creationId xmlns:a16="http://schemas.microsoft.com/office/drawing/2014/main" id="{4D329443-C4DD-413A-AEC1-24225BC4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9" name="Freeform 949">
                  <a:extLst>
                    <a:ext uri="{FF2B5EF4-FFF2-40B4-BE49-F238E27FC236}">
                      <a16:creationId xmlns:a16="http://schemas.microsoft.com/office/drawing/2014/main" id="{D60E21B8-87C3-44DF-8EAF-973BB208F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0" name="Freeform 950">
                  <a:extLst>
                    <a:ext uri="{FF2B5EF4-FFF2-40B4-BE49-F238E27FC236}">
                      <a16:creationId xmlns:a16="http://schemas.microsoft.com/office/drawing/2014/main" id="{E26CA530-0514-421B-A98E-AA5C09DE7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1" name="Freeform 951">
                  <a:extLst>
                    <a:ext uri="{FF2B5EF4-FFF2-40B4-BE49-F238E27FC236}">
                      <a16:creationId xmlns:a16="http://schemas.microsoft.com/office/drawing/2014/main" id="{0E7E45CB-A153-409C-BE6A-81E87E252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2" name="Freeform 952">
                  <a:extLst>
                    <a:ext uri="{FF2B5EF4-FFF2-40B4-BE49-F238E27FC236}">
                      <a16:creationId xmlns:a16="http://schemas.microsoft.com/office/drawing/2014/main" id="{448F8405-C2F1-4EAD-ADBD-10BB7FA23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3" name="Freeform 953">
                  <a:extLst>
                    <a:ext uri="{FF2B5EF4-FFF2-40B4-BE49-F238E27FC236}">
                      <a16:creationId xmlns:a16="http://schemas.microsoft.com/office/drawing/2014/main" id="{38444EEC-03F3-4CA8-B88C-0DF149EA3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4" name="Freeform 954">
                  <a:extLst>
                    <a:ext uri="{FF2B5EF4-FFF2-40B4-BE49-F238E27FC236}">
                      <a16:creationId xmlns:a16="http://schemas.microsoft.com/office/drawing/2014/main" id="{1ECA4049-933C-424D-B01F-ABCD377E4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5" name="Freeform 955">
                  <a:extLst>
                    <a:ext uri="{FF2B5EF4-FFF2-40B4-BE49-F238E27FC236}">
                      <a16:creationId xmlns:a16="http://schemas.microsoft.com/office/drawing/2014/main" id="{AB79D63F-7DD9-4351-B73D-6F0F3D6B1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6" name="Freeform 956">
                  <a:extLst>
                    <a:ext uri="{FF2B5EF4-FFF2-40B4-BE49-F238E27FC236}">
                      <a16:creationId xmlns:a16="http://schemas.microsoft.com/office/drawing/2014/main" id="{67B8E730-1CD6-40D5-A628-924C58ED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7" name="Freeform 957">
                  <a:extLst>
                    <a:ext uri="{FF2B5EF4-FFF2-40B4-BE49-F238E27FC236}">
                      <a16:creationId xmlns:a16="http://schemas.microsoft.com/office/drawing/2014/main" id="{55ABD736-D14E-4050-B2D0-F58490B54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8" name="Freeform 958">
                  <a:extLst>
                    <a:ext uri="{FF2B5EF4-FFF2-40B4-BE49-F238E27FC236}">
                      <a16:creationId xmlns:a16="http://schemas.microsoft.com/office/drawing/2014/main" id="{2EC39EF2-9D38-4EAC-9601-6C218579E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9" name="Freeform 959">
                  <a:extLst>
                    <a:ext uri="{FF2B5EF4-FFF2-40B4-BE49-F238E27FC236}">
                      <a16:creationId xmlns:a16="http://schemas.microsoft.com/office/drawing/2014/main" id="{5CA90F2A-F77A-41BD-9232-881E67BCB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0" name="Freeform 960">
                  <a:extLst>
                    <a:ext uri="{FF2B5EF4-FFF2-40B4-BE49-F238E27FC236}">
                      <a16:creationId xmlns:a16="http://schemas.microsoft.com/office/drawing/2014/main" id="{8303AB57-89EB-4916-BC65-1585FFE57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1" name="Freeform 961">
                  <a:extLst>
                    <a:ext uri="{FF2B5EF4-FFF2-40B4-BE49-F238E27FC236}">
                      <a16:creationId xmlns:a16="http://schemas.microsoft.com/office/drawing/2014/main" id="{9C8273BC-D319-4D42-B027-AC21C9E03F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2" name="Freeform 962">
                  <a:extLst>
                    <a:ext uri="{FF2B5EF4-FFF2-40B4-BE49-F238E27FC236}">
                      <a16:creationId xmlns:a16="http://schemas.microsoft.com/office/drawing/2014/main" id="{C22CD425-66AF-4160-9BFA-BCBD43F98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3" name="Freeform 963">
                  <a:extLst>
                    <a:ext uri="{FF2B5EF4-FFF2-40B4-BE49-F238E27FC236}">
                      <a16:creationId xmlns:a16="http://schemas.microsoft.com/office/drawing/2014/main" id="{DCC47DAA-7669-425D-9B8A-E7AF745EC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4" name="Freeform 964">
                  <a:extLst>
                    <a:ext uri="{FF2B5EF4-FFF2-40B4-BE49-F238E27FC236}">
                      <a16:creationId xmlns:a16="http://schemas.microsoft.com/office/drawing/2014/main" id="{BB87CD66-825A-49CB-83B5-C1471C3BF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5" name="Freeform 965">
                  <a:extLst>
                    <a:ext uri="{FF2B5EF4-FFF2-40B4-BE49-F238E27FC236}">
                      <a16:creationId xmlns:a16="http://schemas.microsoft.com/office/drawing/2014/main" id="{AAA29AB9-5790-4BFB-A309-529E13064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6" name="Freeform 966">
                  <a:extLst>
                    <a:ext uri="{FF2B5EF4-FFF2-40B4-BE49-F238E27FC236}">
                      <a16:creationId xmlns:a16="http://schemas.microsoft.com/office/drawing/2014/main" id="{77739873-5F22-4A46-975B-588D40B4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7" name="Freeform 967">
                  <a:extLst>
                    <a:ext uri="{FF2B5EF4-FFF2-40B4-BE49-F238E27FC236}">
                      <a16:creationId xmlns:a16="http://schemas.microsoft.com/office/drawing/2014/main" id="{74AA5928-A16B-4D23-8626-2E1614500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8" name="Freeform 968">
                  <a:extLst>
                    <a:ext uri="{FF2B5EF4-FFF2-40B4-BE49-F238E27FC236}">
                      <a16:creationId xmlns:a16="http://schemas.microsoft.com/office/drawing/2014/main" id="{C6A2566D-B213-4639-ABB7-2A73F0C29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9" name="Freeform 969">
                  <a:extLst>
                    <a:ext uri="{FF2B5EF4-FFF2-40B4-BE49-F238E27FC236}">
                      <a16:creationId xmlns:a16="http://schemas.microsoft.com/office/drawing/2014/main" id="{D2350E8A-B863-42AF-91FD-CE206AC6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0" name="Freeform 970">
                  <a:extLst>
                    <a:ext uri="{FF2B5EF4-FFF2-40B4-BE49-F238E27FC236}">
                      <a16:creationId xmlns:a16="http://schemas.microsoft.com/office/drawing/2014/main" id="{E11C37CF-B18B-4E25-A358-F2C811D1D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1" name="Freeform 971">
                  <a:extLst>
                    <a:ext uri="{FF2B5EF4-FFF2-40B4-BE49-F238E27FC236}">
                      <a16:creationId xmlns:a16="http://schemas.microsoft.com/office/drawing/2014/main" id="{B762BFF9-D628-4127-9ABB-FE56FFC7C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2" name="Freeform 972">
                  <a:extLst>
                    <a:ext uri="{FF2B5EF4-FFF2-40B4-BE49-F238E27FC236}">
                      <a16:creationId xmlns:a16="http://schemas.microsoft.com/office/drawing/2014/main" id="{15880E54-2D76-44BB-A8F8-53A83E24D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3" name="Freeform 973">
                  <a:extLst>
                    <a:ext uri="{FF2B5EF4-FFF2-40B4-BE49-F238E27FC236}">
                      <a16:creationId xmlns:a16="http://schemas.microsoft.com/office/drawing/2014/main" id="{C42F98C8-12A6-43D8-931A-2CD856280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4" name="Freeform 974">
                  <a:extLst>
                    <a:ext uri="{FF2B5EF4-FFF2-40B4-BE49-F238E27FC236}">
                      <a16:creationId xmlns:a16="http://schemas.microsoft.com/office/drawing/2014/main" id="{BCD7792E-F922-4449-9B8B-57225EB5D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5" name="Freeform 975">
                  <a:extLst>
                    <a:ext uri="{FF2B5EF4-FFF2-40B4-BE49-F238E27FC236}">
                      <a16:creationId xmlns:a16="http://schemas.microsoft.com/office/drawing/2014/main" id="{A2405C38-FE45-4D4A-86CB-D32C32CA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6" name="Freeform 976">
                  <a:extLst>
                    <a:ext uri="{FF2B5EF4-FFF2-40B4-BE49-F238E27FC236}">
                      <a16:creationId xmlns:a16="http://schemas.microsoft.com/office/drawing/2014/main" id="{3A154955-90EA-4B91-828E-D94C2E46C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7" name="Freeform 977">
                  <a:extLst>
                    <a:ext uri="{FF2B5EF4-FFF2-40B4-BE49-F238E27FC236}">
                      <a16:creationId xmlns:a16="http://schemas.microsoft.com/office/drawing/2014/main" id="{758C9424-9FDC-4064-B1A2-BE67B2ACD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8" name="Freeform 978">
                  <a:extLst>
                    <a:ext uri="{FF2B5EF4-FFF2-40B4-BE49-F238E27FC236}">
                      <a16:creationId xmlns:a16="http://schemas.microsoft.com/office/drawing/2014/main" id="{0FC317B4-363C-432A-9AB0-41EEB9526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9" name="Freeform 979">
                  <a:extLst>
                    <a:ext uri="{FF2B5EF4-FFF2-40B4-BE49-F238E27FC236}">
                      <a16:creationId xmlns:a16="http://schemas.microsoft.com/office/drawing/2014/main" id="{10BB27D3-E1DD-4750-BE15-A5929203A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0" name="Rectangle 980">
                  <a:extLst>
                    <a:ext uri="{FF2B5EF4-FFF2-40B4-BE49-F238E27FC236}">
                      <a16:creationId xmlns:a16="http://schemas.microsoft.com/office/drawing/2014/main" id="{1E01285A-B222-4D9E-9B19-D7FB2875CA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1" name="Freeform 981">
                  <a:extLst>
                    <a:ext uri="{FF2B5EF4-FFF2-40B4-BE49-F238E27FC236}">
                      <a16:creationId xmlns:a16="http://schemas.microsoft.com/office/drawing/2014/main" id="{9C1A5F98-E990-4C16-B6B0-A127C469A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2" name="Freeform 982">
                  <a:extLst>
                    <a:ext uri="{FF2B5EF4-FFF2-40B4-BE49-F238E27FC236}">
                      <a16:creationId xmlns:a16="http://schemas.microsoft.com/office/drawing/2014/main" id="{936B0059-9852-4289-B753-873050491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3" name="Freeform 983">
                  <a:extLst>
                    <a:ext uri="{FF2B5EF4-FFF2-40B4-BE49-F238E27FC236}">
                      <a16:creationId xmlns:a16="http://schemas.microsoft.com/office/drawing/2014/main" id="{B7613528-A269-47CA-B325-2A61218DA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4" name="Freeform 984">
                  <a:extLst>
                    <a:ext uri="{FF2B5EF4-FFF2-40B4-BE49-F238E27FC236}">
                      <a16:creationId xmlns:a16="http://schemas.microsoft.com/office/drawing/2014/main" id="{C252FDB7-08B1-44E4-9411-DBBEB9598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5" name="Freeform 985">
                  <a:extLst>
                    <a:ext uri="{FF2B5EF4-FFF2-40B4-BE49-F238E27FC236}">
                      <a16:creationId xmlns:a16="http://schemas.microsoft.com/office/drawing/2014/main" id="{AEE5E3CB-D33A-4111-8591-38E6CB680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6" name="Freeform 986">
                  <a:extLst>
                    <a:ext uri="{FF2B5EF4-FFF2-40B4-BE49-F238E27FC236}">
                      <a16:creationId xmlns:a16="http://schemas.microsoft.com/office/drawing/2014/main" id="{63FB40A4-F8E7-4D21-814A-C153BC65D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7" name="Freeform 987">
                  <a:extLst>
                    <a:ext uri="{FF2B5EF4-FFF2-40B4-BE49-F238E27FC236}">
                      <a16:creationId xmlns:a16="http://schemas.microsoft.com/office/drawing/2014/main" id="{1945763F-379A-41E2-9C37-F0FD62BB9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8" name="Freeform 988">
                  <a:extLst>
                    <a:ext uri="{FF2B5EF4-FFF2-40B4-BE49-F238E27FC236}">
                      <a16:creationId xmlns:a16="http://schemas.microsoft.com/office/drawing/2014/main" id="{53614B68-71F0-4F4E-AA6C-2D0E8B27F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9" name="Freeform 989">
                  <a:extLst>
                    <a:ext uri="{FF2B5EF4-FFF2-40B4-BE49-F238E27FC236}">
                      <a16:creationId xmlns:a16="http://schemas.microsoft.com/office/drawing/2014/main" id="{049373A3-6017-4D93-BF78-BDDA38B5E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0" name="Freeform 990">
                  <a:extLst>
                    <a:ext uri="{FF2B5EF4-FFF2-40B4-BE49-F238E27FC236}">
                      <a16:creationId xmlns:a16="http://schemas.microsoft.com/office/drawing/2014/main" id="{FC5BC012-89C4-4A36-BDBC-5B121DE2D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1" name="Freeform 991">
                  <a:extLst>
                    <a:ext uri="{FF2B5EF4-FFF2-40B4-BE49-F238E27FC236}">
                      <a16:creationId xmlns:a16="http://schemas.microsoft.com/office/drawing/2014/main" id="{0B183C66-6BFB-4105-BB4B-3D7CD4723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2" name="Freeform 992">
                  <a:extLst>
                    <a:ext uri="{FF2B5EF4-FFF2-40B4-BE49-F238E27FC236}">
                      <a16:creationId xmlns:a16="http://schemas.microsoft.com/office/drawing/2014/main" id="{AE6438CE-5766-456C-A9D2-76F781C12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3" name="Freeform 993">
                  <a:extLst>
                    <a:ext uri="{FF2B5EF4-FFF2-40B4-BE49-F238E27FC236}">
                      <a16:creationId xmlns:a16="http://schemas.microsoft.com/office/drawing/2014/main" id="{ED835DC1-C076-4A81-9698-45331201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4" name="Freeform 994">
                  <a:extLst>
                    <a:ext uri="{FF2B5EF4-FFF2-40B4-BE49-F238E27FC236}">
                      <a16:creationId xmlns:a16="http://schemas.microsoft.com/office/drawing/2014/main" id="{7EF6772A-0E33-447A-A105-D582AFFB6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5" name="Freeform 995">
                  <a:extLst>
                    <a:ext uri="{FF2B5EF4-FFF2-40B4-BE49-F238E27FC236}">
                      <a16:creationId xmlns:a16="http://schemas.microsoft.com/office/drawing/2014/main" id="{2032859E-FE95-480D-A945-EC7AD8621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6" name="Freeform 996">
                  <a:extLst>
                    <a:ext uri="{FF2B5EF4-FFF2-40B4-BE49-F238E27FC236}">
                      <a16:creationId xmlns:a16="http://schemas.microsoft.com/office/drawing/2014/main" id="{9980AE86-0506-4FAC-9747-7C200C23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7" name="Freeform 997">
                  <a:extLst>
                    <a:ext uri="{FF2B5EF4-FFF2-40B4-BE49-F238E27FC236}">
                      <a16:creationId xmlns:a16="http://schemas.microsoft.com/office/drawing/2014/main" id="{492BD9F4-FE0D-4BE5-976D-E00698ED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8" name="Freeform 998">
                  <a:extLst>
                    <a:ext uri="{FF2B5EF4-FFF2-40B4-BE49-F238E27FC236}">
                      <a16:creationId xmlns:a16="http://schemas.microsoft.com/office/drawing/2014/main" id="{BC5C23BA-DF01-4754-AD34-37C809A22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9" name="Freeform 999">
                  <a:extLst>
                    <a:ext uri="{FF2B5EF4-FFF2-40B4-BE49-F238E27FC236}">
                      <a16:creationId xmlns:a16="http://schemas.microsoft.com/office/drawing/2014/main" id="{A449A566-2612-42A7-AF1C-B938D767F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0" name="Freeform 1000">
                  <a:extLst>
                    <a:ext uri="{FF2B5EF4-FFF2-40B4-BE49-F238E27FC236}">
                      <a16:creationId xmlns:a16="http://schemas.microsoft.com/office/drawing/2014/main" id="{F300718D-5256-444E-8DCA-E1EE3D624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1" name="Freeform 1001">
                  <a:extLst>
                    <a:ext uri="{FF2B5EF4-FFF2-40B4-BE49-F238E27FC236}">
                      <a16:creationId xmlns:a16="http://schemas.microsoft.com/office/drawing/2014/main" id="{B764FCEE-7D25-4B68-BD45-8A477494B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2" name="Freeform 1002">
                  <a:extLst>
                    <a:ext uri="{FF2B5EF4-FFF2-40B4-BE49-F238E27FC236}">
                      <a16:creationId xmlns:a16="http://schemas.microsoft.com/office/drawing/2014/main" id="{18FF054C-5FBA-4530-83FB-394DB4C3F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3" name="Freeform 1003">
                  <a:extLst>
                    <a:ext uri="{FF2B5EF4-FFF2-40B4-BE49-F238E27FC236}">
                      <a16:creationId xmlns:a16="http://schemas.microsoft.com/office/drawing/2014/main" id="{E99BD891-59FB-4698-B49F-89F468E84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4" name="Freeform 1004">
                  <a:extLst>
                    <a:ext uri="{FF2B5EF4-FFF2-40B4-BE49-F238E27FC236}">
                      <a16:creationId xmlns:a16="http://schemas.microsoft.com/office/drawing/2014/main" id="{27378468-D6C5-49A5-BC78-37C24AB9E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5" name="Freeform 1005">
                  <a:extLst>
                    <a:ext uri="{FF2B5EF4-FFF2-40B4-BE49-F238E27FC236}">
                      <a16:creationId xmlns:a16="http://schemas.microsoft.com/office/drawing/2014/main" id="{157202A3-7A71-4B75-9D0E-CF2AE95CA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6" name="Freeform 1006">
                  <a:extLst>
                    <a:ext uri="{FF2B5EF4-FFF2-40B4-BE49-F238E27FC236}">
                      <a16:creationId xmlns:a16="http://schemas.microsoft.com/office/drawing/2014/main" id="{24023C9D-E867-4B5A-95FE-6DF896D0D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7" name="Freeform 1007">
                  <a:extLst>
                    <a:ext uri="{FF2B5EF4-FFF2-40B4-BE49-F238E27FC236}">
                      <a16:creationId xmlns:a16="http://schemas.microsoft.com/office/drawing/2014/main" id="{ADDBA6EB-C344-4971-8F0F-74AC918B4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8" name="Freeform 1008">
                  <a:extLst>
                    <a:ext uri="{FF2B5EF4-FFF2-40B4-BE49-F238E27FC236}">
                      <a16:creationId xmlns:a16="http://schemas.microsoft.com/office/drawing/2014/main" id="{A9D06DF2-1C7E-47FB-9DDC-B0C7E6A29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611" name="Freeform 1211">
                <a:extLst>
                  <a:ext uri="{FF2B5EF4-FFF2-40B4-BE49-F238E27FC236}">
                    <a16:creationId xmlns:a16="http://schemas.microsoft.com/office/drawing/2014/main" id="{1C5C0964-45AB-4E61-8795-F4BFB48E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1212">
                <a:extLst>
                  <a:ext uri="{FF2B5EF4-FFF2-40B4-BE49-F238E27FC236}">
                    <a16:creationId xmlns:a16="http://schemas.microsoft.com/office/drawing/2014/main" id="{99D609FD-BE7D-4F4D-8CF6-D2183611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1213">
                <a:extLst>
                  <a:ext uri="{FF2B5EF4-FFF2-40B4-BE49-F238E27FC236}">
                    <a16:creationId xmlns:a16="http://schemas.microsoft.com/office/drawing/2014/main" id="{6410917C-C450-48A5-8937-11E4A54C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1214">
                <a:extLst>
                  <a:ext uri="{FF2B5EF4-FFF2-40B4-BE49-F238E27FC236}">
                    <a16:creationId xmlns:a16="http://schemas.microsoft.com/office/drawing/2014/main" id="{2694B320-C1BE-4AB2-9B15-B25180E4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1215">
                <a:extLst>
                  <a:ext uri="{FF2B5EF4-FFF2-40B4-BE49-F238E27FC236}">
                    <a16:creationId xmlns:a16="http://schemas.microsoft.com/office/drawing/2014/main" id="{2F0C6DBB-EE33-41E7-8AF1-9B85C26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1216">
                <a:extLst>
                  <a:ext uri="{FF2B5EF4-FFF2-40B4-BE49-F238E27FC236}">
                    <a16:creationId xmlns:a16="http://schemas.microsoft.com/office/drawing/2014/main" id="{426EF625-2AA6-43D5-8C05-58540C0B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1217">
                <a:extLst>
                  <a:ext uri="{FF2B5EF4-FFF2-40B4-BE49-F238E27FC236}">
                    <a16:creationId xmlns:a16="http://schemas.microsoft.com/office/drawing/2014/main" id="{5B29E649-9928-42EA-BF44-7CB2C784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1218">
                <a:extLst>
                  <a:ext uri="{FF2B5EF4-FFF2-40B4-BE49-F238E27FC236}">
                    <a16:creationId xmlns:a16="http://schemas.microsoft.com/office/drawing/2014/main" id="{4398E096-A940-4872-ADA3-8D6421BE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1219">
                <a:extLst>
                  <a:ext uri="{FF2B5EF4-FFF2-40B4-BE49-F238E27FC236}">
                    <a16:creationId xmlns:a16="http://schemas.microsoft.com/office/drawing/2014/main" id="{D436F325-A534-4AC0-B44E-9C249077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1220">
                <a:extLst>
                  <a:ext uri="{FF2B5EF4-FFF2-40B4-BE49-F238E27FC236}">
                    <a16:creationId xmlns:a16="http://schemas.microsoft.com/office/drawing/2014/main" id="{B537C7DB-65FB-4FC8-A397-1A30AF99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1221">
                <a:extLst>
                  <a:ext uri="{FF2B5EF4-FFF2-40B4-BE49-F238E27FC236}">
                    <a16:creationId xmlns:a16="http://schemas.microsoft.com/office/drawing/2014/main" id="{F442D858-06C6-4E40-9A0E-258334B5F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1222">
                <a:extLst>
                  <a:ext uri="{FF2B5EF4-FFF2-40B4-BE49-F238E27FC236}">
                    <a16:creationId xmlns:a16="http://schemas.microsoft.com/office/drawing/2014/main" id="{4B03D683-20C4-460D-89F5-D88690E9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1223">
                <a:extLst>
                  <a:ext uri="{FF2B5EF4-FFF2-40B4-BE49-F238E27FC236}">
                    <a16:creationId xmlns:a16="http://schemas.microsoft.com/office/drawing/2014/main" id="{60C53FD6-77D3-4C82-8551-A9B10A15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1224">
                <a:extLst>
                  <a:ext uri="{FF2B5EF4-FFF2-40B4-BE49-F238E27FC236}">
                    <a16:creationId xmlns:a16="http://schemas.microsoft.com/office/drawing/2014/main" id="{104D1B68-4D50-4295-9497-08F79F88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1225">
                <a:extLst>
                  <a:ext uri="{FF2B5EF4-FFF2-40B4-BE49-F238E27FC236}">
                    <a16:creationId xmlns:a16="http://schemas.microsoft.com/office/drawing/2014/main" id="{2AB4243B-279F-4D5D-B451-AB34DB55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1226">
                <a:extLst>
                  <a:ext uri="{FF2B5EF4-FFF2-40B4-BE49-F238E27FC236}">
                    <a16:creationId xmlns:a16="http://schemas.microsoft.com/office/drawing/2014/main" id="{A2D9A748-62BA-4060-85B0-6649B11D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1227">
                <a:extLst>
                  <a:ext uri="{FF2B5EF4-FFF2-40B4-BE49-F238E27FC236}">
                    <a16:creationId xmlns:a16="http://schemas.microsoft.com/office/drawing/2014/main" id="{D3A73DEA-BB2C-4336-AD03-A261CBCC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1228">
                <a:extLst>
                  <a:ext uri="{FF2B5EF4-FFF2-40B4-BE49-F238E27FC236}">
                    <a16:creationId xmlns:a16="http://schemas.microsoft.com/office/drawing/2014/main" id="{3B08F621-E2E1-4DD0-9CD4-49FA8DFF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1229">
                <a:extLst>
                  <a:ext uri="{FF2B5EF4-FFF2-40B4-BE49-F238E27FC236}">
                    <a16:creationId xmlns:a16="http://schemas.microsoft.com/office/drawing/2014/main" id="{34F031A1-98F1-477C-B0F9-95654303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1230">
                <a:extLst>
                  <a:ext uri="{FF2B5EF4-FFF2-40B4-BE49-F238E27FC236}">
                    <a16:creationId xmlns:a16="http://schemas.microsoft.com/office/drawing/2014/main" id="{B4187B2D-5BB9-49FA-B596-8FA7DD53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1231">
                <a:extLst>
                  <a:ext uri="{FF2B5EF4-FFF2-40B4-BE49-F238E27FC236}">
                    <a16:creationId xmlns:a16="http://schemas.microsoft.com/office/drawing/2014/main" id="{553E074E-AA01-4013-A561-4AEAD2DA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1232">
                <a:extLst>
                  <a:ext uri="{FF2B5EF4-FFF2-40B4-BE49-F238E27FC236}">
                    <a16:creationId xmlns:a16="http://schemas.microsoft.com/office/drawing/2014/main" id="{05CB224F-60AB-456A-90ED-42596B72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1233">
                <a:extLst>
                  <a:ext uri="{FF2B5EF4-FFF2-40B4-BE49-F238E27FC236}">
                    <a16:creationId xmlns:a16="http://schemas.microsoft.com/office/drawing/2014/main" id="{BB7D628D-6CC9-49D3-9D48-ACF02D2E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1234">
                <a:extLst>
                  <a:ext uri="{FF2B5EF4-FFF2-40B4-BE49-F238E27FC236}">
                    <a16:creationId xmlns:a16="http://schemas.microsoft.com/office/drawing/2014/main" id="{34AB6860-6718-4FA3-A503-B837AA7D5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1235">
                <a:extLst>
                  <a:ext uri="{FF2B5EF4-FFF2-40B4-BE49-F238E27FC236}">
                    <a16:creationId xmlns:a16="http://schemas.microsoft.com/office/drawing/2014/main" id="{C5F7B4EA-7561-4E82-92BC-53D69FB0A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1236">
                <a:extLst>
                  <a:ext uri="{FF2B5EF4-FFF2-40B4-BE49-F238E27FC236}">
                    <a16:creationId xmlns:a16="http://schemas.microsoft.com/office/drawing/2014/main" id="{5A4824A9-6CB1-424F-8D15-CC7748506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1237">
                <a:extLst>
                  <a:ext uri="{FF2B5EF4-FFF2-40B4-BE49-F238E27FC236}">
                    <a16:creationId xmlns:a16="http://schemas.microsoft.com/office/drawing/2014/main" id="{631A8DA0-143D-40BA-96C5-B67EA4C37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1238">
                <a:extLst>
                  <a:ext uri="{FF2B5EF4-FFF2-40B4-BE49-F238E27FC236}">
                    <a16:creationId xmlns:a16="http://schemas.microsoft.com/office/drawing/2014/main" id="{6582D434-3725-4A01-8CDF-549FCCC7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1239">
                <a:extLst>
                  <a:ext uri="{FF2B5EF4-FFF2-40B4-BE49-F238E27FC236}">
                    <a16:creationId xmlns:a16="http://schemas.microsoft.com/office/drawing/2014/main" id="{3CDA9208-E878-4493-9E2E-2EF7EF35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1240">
                <a:extLst>
                  <a:ext uri="{FF2B5EF4-FFF2-40B4-BE49-F238E27FC236}">
                    <a16:creationId xmlns:a16="http://schemas.microsoft.com/office/drawing/2014/main" id="{A39122E2-DF76-4BB5-9B87-02C0A29AB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1241">
                <a:extLst>
                  <a:ext uri="{FF2B5EF4-FFF2-40B4-BE49-F238E27FC236}">
                    <a16:creationId xmlns:a16="http://schemas.microsoft.com/office/drawing/2014/main" id="{DC17DB53-AF95-4107-85E5-C725C5E5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1242">
                <a:extLst>
                  <a:ext uri="{FF2B5EF4-FFF2-40B4-BE49-F238E27FC236}">
                    <a16:creationId xmlns:a16="http://schemas.microsoft.com/office/drawing/2014/main" id="{842487F3-AEE1-467F-87AD-BEE43800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1243">
                <a:extLst>
                  <a:ext uri="{FF2B5EF4-FFF2-40B4-BE49-F238E27FC236}">
                    <a16:creationId xmlns:a16="http://schemas.microsoft.com/office/drawing/2014/main" id="{4E36C9A4-5C83-438F-9A3E-2DC4C805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1244">
                <a:extLst>
                  <a:ext uri="{FF2B5EF4-FFF2-40B4-BE49-F238E27FC236}">
                    <a16:creationId xmlns:a16="http://schemas.microsoft.com/office/drawing/2014/main" id="{9305603D-871F-41F9-A67E-C1CE9E4A1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1245">
                <a:extLst>
                  <a:ext uri="{FF2B5EF4-FFF2-40B4-BE49-F238E27FC236}">
                    <a16:creationId xmlns:a16="http://schemas.microsoft.com/office/drawing/2014/main" id="{C6A51BF4-C0A0-41AA-B46C-D09260CE9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1246">
                <a:extLst>
                  <a:ext uri="{FF2B5EF4-FFF2-40B4-BE49-F238E27FC236}">
                    <a16:creationId xmlns:a16="http://schemas.microsoft.com/office/drawing/2014/main" id="{B22057FC-7151-483E-8771-2971307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1247">
                <a:extLst>
                  <a:ext uri="{FF2B5EF4-FFF2-40B4-BE49-F238E27FC236}">
                    <a16:creationId xmlns:a16="http://schemas.microsoft.com/office/drawing/2014/main" id="{900A2D85-482E-45D4-B21E-1B6590723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1248">
                <a:extLst>
                  <a:ext uri="{FF2B5EF4-FFF2-40B4-BE49-F238E27FC236}">
                    <a16:creationId xmlns:a16="http://schemas.microsoft.com/office/drawing/2014/main" id="{E8530335-FF24-4D1E-A55F-39A3B14F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1249">
                <a:extLst>
                  <a:ext uri="{FF2B5EF4-FFF2-40B4-BE49-F238E27FC236}">
                    <a16:creationId xmlns:a16="http://schemas.microsoft.com/office/drawing/2014/main" id="{72F3A863-F239-4F46-ADD6-431A8EED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1250">
                <a:extLst>
                  <a:ext uri="{FF2B5EF4-FFF2-40B4-BE49-F238E27FC236}">
                    <a16:creationId xmlns:a16="http://schemas.microsoft.com/office/drawing/2014/main" id="{06F02478-F9A8-4F6B-8315-D40DA9E3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1251">
                <a:extLst>
                  <a:ext uri="{FF2B5EF4-FFF2-40B4-BE49-F238E27FC236}">
                    <a16:creationId xmlns:a16="http://schemas.microsoft.com/office/drawing/2014/main" id="{9832CA6C-89B2-4B67-8668-67FED2A0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1252">
                <a:extLst>
                  <a:ext uri="{FF2B5EF4-FFF2-40B4-BE49-F238E27FC236}">
                    <a16:creationId xmlns:a16="http://schemas.microsoft.com/office/drawing/2014/main" id="{A53003FB-4D96-429D-B9BE-0F325DAE9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1253">
                <a:extLst>
                  <a:ext uri="{FF2B5EF4-FFF2-40B4-BE49-F238E27FC236}">
                    <a16:creationId xmlns:a16="http://schemas.microsoft.com/office/drawing/2014/main" id="{328B86DF-F2CB-4A17-8EE5-CB386C2A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1254">
                <a:extLst>
                  <a:ext uri="{FF2B5EF4-FFF2-40B4-BE49-F238E27FC236}">
                    <a16:creationId xmlns:a16="http://schemas.microsoft.com/office/drawing/2014/main" id="{8A6F83E1-0655-4CB0-BD89-2737774F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1255">
                <a:extLst>
                  <a:ext uri="{FF2B5EF4-FFF2-40B4-BE49-F238E27FC236}">
                    <a16:creationId xmlns:a16="http://schemas.microsoft.com/office/drawing/2014/main" id="{1E85C696-96FB-4935-B163-D7E3FEDAC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1256">
                <a:extLst>
                  <a:ext uri="{FF2B5EF4-FFF2-40B4-BE49-F238E27FC236}">
                    <a16:creationId xmlns:a16="http://schemas.microsoft.com/office/drawing/2014/main" id="{28CFBAB7-F12F-4E26-B1E0-E2929478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1257">
                <a:extLst>
                  <a:ext uri="{FF2B5EF4-FFF2-40B4-BE49-F238E27FC236}">
                    <a16:creationId xmlns:a16="http://schemas.microsoft.com/office/drawing/2014/main" id="{AD06BFDC-5223-4D99-8B65-0AE8719B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1258">
                <a:extLst>
                  <a:ext uri="{FF2B5EF4-FFF2-40B4-BE49-F238E27FC236}">
                    <a16:creationId xmlns:a16="http://schemas.microsoft.com/office/drawing/2014/main" id="{AC8C7533-0698-41BC-8AF1-31C6BA9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1259">
                <a:extLst>
                  <a:ext uri="{FF2B5EF4-FFF2-40B4-BE49-F238E27FC236}">
                    <a16:creationId xmlns:a16="http://schemas.microsoft.com/office/drawing/2014/main" id="{A1088935-6A57-40B5-B0B1-BAAFFC6EB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1260">
                <a:extLst>
                  <a:ext uri="{FF2B5EF4-FFF2-40B4-BE49-F238E27FC236}">
                    <a16:creationId xmlns:a16="http://schemas.microsoft.com/office/drawing/2014/main" id="{95FD904A-B9A7-4833-AF33-C7927B07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1261">
                <a:extLst>
                  <a:ext uri="{FF2B5EF4-FFF2-40B4-BE49-F238E27FC236}">
                    <a16:creationId xmlns:a16="http://schemas.microsoft.com/office/drawing/2014/main" id="{7B33D380-AD5E-4BA0-99E7-78E81D9B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1262">
                <a:extLst>
                  <a:ext uri="{FF2B5EF4-FFF2-40B4-BE49-F238E27FC236}">
                    <a16:creationId xmlns:a16="http://schemas.microsoft.com/office/drawing/2014/main" id="{F4EA39A5-158B-45E0-BE2D-D2B9ACE1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1264">
                <a:extLst>
                  <a:ext uri="{FF2B5EF4-FFF2-40B4-BE49-F238E27FC236}">
                    <a16:creationId xmlns:a16="http://schemas.microsoft.com/office/drawing/2014/main" id="{347BD51C-3D53-4D2C-993C-BF2F505C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1265">
                <a:extLst>
                  <a:ext uri="{FF2B5EF4-FFF2-40B4-BE49-F238E27FC236}">
                    <a16:creationId xmlns:a16="http://schemas.microsoft.com/office/drawing/2014/main" id="{C99A59C2-A7CF-4577-945F-E4F52051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1266">
                <a:extLst>
                  <a:ext uri="{FF2B5EF4-FFF2-40B4-BE49-F238E27FC236}">
                    <a16:creationId xmlns:a16="http://schemas.microsoft.com/office/drawing/2014/main" id="{1A463155-DBF5-4D0D-8AB3-5AEAD456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1267">
                <a:extLst>
                  <a:ext uri="{FF2B5EF4-FFF2-40B4-BE49-F238E27FC236}">
                    <a16:creationId xmlns:a16="http://schemas.microsoft.com/office/drawing/2014/main" id="{44A5F545-EFCB-4A99-9D4E-A38875D54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1268">
                <a:extLst>
                  <a:ext uri="{FF2B5EF4-FFF2-40B4-BE49-F238E27FC236}">
                    <a16:creationId xmlns:a16="http://schemas.microsoft.com/office/drawing/2014/main" id="{7941262E-ABE0-40D9-807A-FCA0CAC0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1269">
                <a:extLst>
                  <a:ext uri="{FF2B5EF4-FFF2-40B4-BE49-F238E27FC236}">
                    <a16:creationId xmlns:a16="http://schemas.microsoft.com/office/drawing/2014/main" id="{425C67CA-A25C-4465-B3A6-D6C367C6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1270">
                <a:extLst>
                  <a:ext uri="{FF2B5EF4-FFF2-40B4-BE49-F238E27FC236}">
                    <a16:creationId xmlns:a16="http://schemas.microsoft.com/office/drawing/2014/main" id="{0BEDA0DF-EAA5-441E-8548-698807ED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1271">
                <a:extLst>
                  <a:ext uri="{FF2B5EF4-FFF2-40B4-BE49-F238E27FC236}">
                    <a16:creationId xmlns:a16="http://schemas.microsoft.com/office/drawing/2014/main" id="{2655530F-4BCB-43C3-A9CF-064DF043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1272">
                <a:extLst>
                  <a:ext uri="{FF2B5EF4-FFF2-40B4-BE49-F238E27FC236}">
                    <a16:creationId xmlns:a16="http://schemas.microsoft.com/office/drawing/2014/main" id="{9AD87CFE-3AB0-4FF6-B311-9F822A9E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1273">
                <a:extLst>
                  <a:ext uri="{FF2B5EF4-FFF2-40B4-BE49-F238E27FC236}">
                    <a16:creationId xmlns:a16="http://schemas.microsoft.com/office/drawing/2014/main" id="{F04BFE45-19AD-4344-B9B1-9B16B78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1274">
                <a:extLst>
                  <a:ext uri="{FF2B5EF4-FFF2-40B4-BE49-F238E27FC236}">
                    <a16:creationId xmlns:a16="http://schemas.microsoft.com/office/drawing/2014/main" id="{F86FA50E-646C-451B-AE77-DB111E5E1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1275">
                <a:extLst>
                  <a:ext uri="{FF2B5EF4-FFF2-40B4-BE49-F238E27FC236}">
                    <a16:creationId xmlns:a16="http://schemas.microsoft.com/office/drawing/2014/main" id="{31EA0C17-5C96-49DC-8A8E-33522B33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1276">
                <a:extLst>
                  <a:ext uri="{FF2B5EF4-FFF2-40B4-BE49-F238E27FC236}">
                    <a16:creationId xmlns:a16="http://schemas.microsoft.com/office/drawing/2014/main" id="{9B368B05-B8E1-4977-82A5-6DA0E534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1277">
                <a:extLst>
                  <a:ext uri="{FF2B5EF4-FFF2-40B4-BE49-F238E27FC236}">
                    <a16:creationId xmlns:a16="http://schemas.microsoft.com/office/drawing/2014/main" id="{01C79968-EAD8-4245-A9CD-AAF4C3F9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1278">
                <a:extLst>
                  <a:ext uri="{FF2B5EF4-FFF2-40B4-BE49-F238E27FC236}">
                    <a16:creationId xmlns:a16="http://schemas.microsoft.com/office/drawing/2014/main" id="{D4535F04-986E-455D-B559-8E96E63B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1279">
                <a:extLst>
                  <a:ext uri="{FF2B5EF4-FFF2-40B4-BE49-F238E27FC236}">
                    <a16:creationId xmlns:a16="http://schemas.microsoft.com/office/drawing/2014/main" id="{E7F28E0F-102F-41C3-81BF-794939D7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1280">
                <a:extLst>
                  <a:ext uri="{FF2B5EF4-FFF2-40B4-BE49-F238E27FC236}">
                    <a16:creationId xmlns:a16="http://schemas.microsoft.com/office/drawing/2014/main" id="{0F5C9CE6-97FE-4CC8-9361-1922749C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1281">
                <a:extLst>
                  <a:ext uri="{FF2B5EF4-FFF2-40B4-BE49-F238E27FC236}">
                    <a16:creationId xmlns:a16="http://schemas.microsoft.com/office/drawing/2014/main" id="{EFB6CCDB-2BD0-4036-8C92-7F451F9E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1282">
                <a:extLst>
                  <a:ext uri="{FF2B5EF4-FFF2-40B4-BE49-F238E27FC236}">
                    <a16:creationId xmlns:a16="http://schemas.microsoft.com/office/drawing/2014/main" id="{D45A06D2-FF61-482B-99F3-495CBC45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1283">
                <a:extLst>
                  <a:ext uri="{FF2B5EF4-FFF2-40B4-BE49-F238E27FC236}">
                    <a16:creationId xmlns:a16="http://schemas.microsoft.com/office/drawing/2014/main" id="{A293F3B9-2404-4EF9-BE7B-A3E419EB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1284">
                <a:extLst>
                  <a:ext uri="{FF2B5EF4-FFF2-40B4-BE49-F238E27FC236}">
                    <a16:creationId xmlns:a16="http://schemas.microsoft.com/office/drawing/2014/main" id="{F8C3D43E-F7E7-47FD-9459-1D040258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1285">
                <a:extLst>
                  <a:ext uri="{FF2B5EF4-FFF2-40B4-BE49-F238E27FC236}">
                    <a16:creationId xmlns:a16="http://schemas.microsoft.com/office/drawing/2014/main" id="{09618E35-5A08-4B3B-8FF9-884A89C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1286">
                <a:extLst>
                  <a:ext uri="{FF2B5EF4-FFF2-40B4-BE49-F238E27FC236}">
                    <a16:creationId xmlns:a16="http://schemas.microsoft.com/office/drawing/2014/main" id="{08DE10FF-5987-4E82-BCB6-C7E5044E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1287">
                <a:extLst>
                  <a:ext uri="{FF2B5EF4-FFF2-40B4-BE49-F238E27FC236}">
                    <a16:creationId xmlns:a16="http://schemas.microsoft.com/office/drawing/2014/main" id="{6DED65D4-1C54-463C-B5F8-463C6209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1288">
                <a:extLst>
                  <a:ext uri="{FF2B5EF4-FFF2-40B4-BE49-F238E27FC236}">
                    <a16:creationId xmlns:a16="http://schemas.microsoft.com/office/drawing/2014/main" id="{127FCD81-208A-4F92-A078-8DD7C13C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1289">
                <a:extLst>
                  <a:ext uri="{FF2B5EF4-FFF2-40B4-BE49-F238E27FC236}">
                    <a16:creationId xmlns:a16="http://schemas.microsoft.com/office/drawing/2014/main" id="{A002B780-AD44-4BB3-992B-C3482BBC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1290">
                <a:extLst>
                  <a:ext uri="{FF2B5EF4-FFF2-40B4-BE49-F238E27FC236}">
                    <a16:creationId xmlns:a16="http://schemas.microsoft.com/office/drawing/2014/main" id="{7344A42C-F71E-47CB-9543-6CD630B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1291">
                <a:extLst>
                  <a:ext uri="{FF2B5EF4-FFF2-40B4-BE49-F238E27FC236}">
                    <a16:creationId xmlns:a16="http://schemas.microsoft.com/office/drawing/2014/main" id="{2D67979D-A810-443B-B6C1-9E928475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1292">
                <a:extLst>
                  <a:ext uri="{FF2B5EF4-FFF2-40B4-BE49-F238E27FC236}">
                    <a16:creationId xmlns:a16="http://schemas.microsoft.com/office/drawing/2014/main" id="{F7C87B33-0FCF-460F-8383-BB9886B8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1293">
                <a:extLst>
                  <a:ext uri="{FF2B5EF4-FFF2-40B4-BE49-F238E27FC236}">
                    <a16:creationId xmlns:a16="http://schemas.microsoft.com/office/drawing/2014/main" id="{B4776321-5D34-406E-A101-6D53B6C5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1294">
                <a:extLst>
                  <a:ext uri="{FF2B5EF4-FFF2-40B4-BE49-F238E27FC236}">
                    <a16:creationId xmlns:a16="http://schemas.microsoft.com/office/drawing/2014/main" id="{10B59590-794C-4796-BFBD-88DB2B001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1295">
                <a:extLst>
                  <a:ext uri="{FF2B5EF4-FFF2-40B4-BE49-F238E27FC236}">
                    <a16:creationId xmlns:a16="http://schemas.microsoft.com/office/drawing/2014/main" id="{0D2F09D1-2D39-4775-B102-1CEE5E67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1296">
                <a:extLst>
                  <a:ext uri="{FF2B5EF4-FFF2-40B4-BE49-F238E27FC236}">
                    <a16:creationId xmlns:a16="http://schemas.microsoft.com/office/drawing/2014/main" id="{AF30E465-FF1E-46F2-9914-3D732624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1297">
                <a:extLst>
                  <a:ext uri="{FF2B5EF4-FFF2-40B4-BE49-F238E27FC236}">
                    <a16:creationId xmlns:a16="http://schemas.microsoft.com/office/drawing/2014/main" id="{3FA9ABD8-C9F1-463F-B97E-CD5755492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1298">
                <a:extLst>
                  <a:ext uri="{FF2B5EF4-FFF2-40B4-BE49-F238E27FC236}">
                    <a16:creationId xmlns:a16="http://schemas.microsoft.com/office/drawing/2014/main" id="{A58B9C76-CB23-45CF-8F2D-2C569242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1299">
                <a:extLst>
                  <a:ext uri="{FF2B5EF4-FFF2-40B4-BE49-F238E27FC236}">
                    <a16:creationId xmlns:a16="http://schemas.microsoft.com/office/drawing/2014/main" id="{B40FAC0B-21E3-448F-82C8-37718092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1300">
                <a:extLst>
                  <a:ext uri="{FF2B5EF4-FFF2-40B4-BE49-F238E27FC236}">
                    <a16:creationId xmlns:a16="http://schemas.microsoft.com/office/drawing/2014/main" id="{FE53464D-3E65-427F-9533-CA1A01E7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1301">
                <a:extLst>
                  <a:ext uri="{FF2B5EF4-FFF2-40B4-BE49-F238E27FC236}">
                    <a16:creationId xmlns:a16="http://schemas.microsoft.com/office/drawing/2014/main" id="{E5945E6E-0254-4EEF-8314-6D5E64B2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1302">
                <a:extLst>
                  <a:ext uri="{FF2B5EF4-FFF2-40B4-BE49-F238E27FC236}">
                    <a16:creationId xmlns:a16="http://schemas.microsoft.com/office/drawing/2014/main" id="{6F9C6D16-103A-4AE4-9737-CB2184C3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1303">
                <a:extLst>
                  <a:ext uri="{FF2B5EF4-FFF2-40B4-BE49-F238E27FC236}">
                    <a16:creationId xmlns:a16="http://schemas.microsoft.com/office/drawing/2014/main" id="{D1E8132C-BF85-425F-BE6B-2AD539A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1304">
                <a:extLst>
                  <a:ext uri="{FF2B5EF4-FFF2-40B4-BE49-F238E27FC236}">
                    <a16:creationId xmlns:a16="http://schemas.microsoft.com/office/drawing/2014/main" id="{661D8F86-E017-4252-BE89-90CFCBA8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1305">
                <a:extLst>
                  <a:ext uri="{FF2B5EF4-FFF2-40B4-BE49-F238E27FC236}">
                    <a16:creationId xmlns:a16="http://schemas.microsoft.com/office/drawing/2014/main" id="{8E824ECD-2E68-4559-9419-197F8C4C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1306">
                <a:extLst>
                  <a:ext uri="{FF2B5EF4-FFF2-40B4-BE49-F238E27FC236}">
                    <a16:creationId xmlns:a16="http://schemas.microsoft.com/office/drawing/2014/main" id="{259B8864-2115-4FC1-A49E-B5C8405C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1307">
                <a:extLst>
                  <a:ext uri="{FF2B5EF4-FFF2-40B4-BE49-F238E27FC236}">
                    <a16:creationId xmlns:a16="http://schemas.microsoft.com/office/drawing/2014/main" id="{7C886135-925B-4257-B10C-74E4A94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1308">
                <a:extLst>
                  <a:ext uri="{FF2B5EF4-FFF2-40B4-BE49-F238E27FC236}">
                    <a16:creationId xmlns:a16="http://schemas.microsoft.com/office/drawing/2014/main" id="{A2B21A3C-50C9-4ACE-B2DA-8414C2566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1309">
                <a:extLst>
                  <a:ext uri="{FF2B5EF4-FFF2-40B4-BE49-F238E27FC236}">
                    <a16:creationId xmlns:a16="http://schemas.microsoft.com/office/drawing/2014/main" id="{DD3D3190-0435-4225-9482-BB39D837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1310">
                <a:extLst>
                  <a:ext uri="{FF2B5EF4-FFF2-40B4-BE49-F238E27FC236}">
                    <a16:creationId xmlns:a16="http://schemas.microsoft.com/office/drawing/2014/main" id="{207534A6-A7FB-415C-8EF4-FA2CF3F82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1311">
                <a:extLst>
                  <a:ext uri="{FF2B5EF4-FFF2-40B4-BE49-F238E27FC236}">
                    <a16:creationId xmlns:a16="http://schemas.microsoft.com/office/drawing/2014/main" id="{F845969C-1D0E-4C3F-AB8E-AB2CF6F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1312">
                <a:extLst>
                  <a:ext uri="{FF2B5EF4-FFF2-40B4-BE49-F238E27FC236}">
                    <a16:creationId xmlns:a16="http://schemas.microsoft.com/office/drawing/2014/main" id="{C178201B-3DA6-415B-8494-D472F344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1313">
                <a:extLst>
                  <a:ext uri="{FF2B5EF4-FFF2-40B4-BE49-F238E27FC236}">
                    <a16:creationId xmlns:a16="http://schemas.microsoft.com/office/drawing/2014/main" id="{EDBDFD1C-4DA7-4C10-8013-ADB34546D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1314">
                <a:extLst>
                  <a:ext uri="{FF2B5EF4-FFF2-40B4-BE49-F238E27FC236}">
                    <a16:creationId xmlns:a16="http://schemas.microsoft.com/office/drawing/2014/main" id="{EEF3C566-A589-4210-920A-4FA516E7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1315">
                <a:extLst>
                  <a:ext uri="{FF2B5EF4-FFF2-40B4-BE49-F238E27FC236}">
                    <a16:creationId xmlns:a16="http://schemas.microsoft.com/office/drawing/2014/main" id="{03224CB1-6D04-4F9A-881C-D2A429D4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1316">
                <a:extLst>
                  <a:ext uri="{FF2B5EF4-FFF2-40B4-BE49-F238E27FC236}">
                    <a16:creationId xmlns:a16="http://schemas.microsoft.com/office/drawing/2014/main" id="{07CEB8FD-5116-4310-AD2C-495ADE18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1317">
                <a:extLst>
                  <a:ext uri="{FF2B5EF4-FFF2-40B4-BE49-F238E27FC236}">
                    <a16:creationId xmlns:a16="http://schemas.microsoft.com/office/drawing/2014/main" id="{28F60A61-6EEB-41E9-B24F-F971C920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1318">
                <a:extLst>
                  <a:ext uri="{FF2B5EF4-FFF2-40B4-BE49-F238E27FC236}">
                    <a16:creationId xmlns:a16="http://schemas.microsoft.com/office/drawing/2014/main" id="{B2D34447-F29C-4296-84BD-ECE355CDA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1319">
                <a:extLst>
                  <a:ext uri="{FF2B5EF4-FFF2-40B4-BE49-F238E27FC236}">
                    <a16:creationId xmlns:a16="http://schemas.microsoft.com/office/drawing/2014/main" id="{B138DED2-13F2-474F-BEBF-3F0C2082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1320">
                <a:extLst>
                  <a:ext uri="{FF2B5EF4-FFF2-40B4-BE49-F238E27FC236}">
                    <a16:creationId xmlns:a16="http://schemas.microsoft.com/office/drawing/2014/main" id="{55779D89-22A6-48E6-A886-A0F88141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1321">
                <a:extLst>
                  <a:ext uri="{FF2B5EF4-FFF2-40B4-BE49-F238E27FC236}">
                    <a16:creationId xmlns:a16="http://schemas.microsoft.com/office/drawing/2014/main" id="{72D8E82C-5BCA-482D-91B2-FC3AE01A3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1322">
                <a:extLst>
                  <a:ext uri="{FF2B5EF4-FFF2-40B4-BE49-F238E27FC236}">
                    <a16:creationId xmlns:a16="http://schemas.microsoft.com/office/drawing/2014/main" id="{110FDE08-0B88-4BD9-B8A4-E2E132FA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1323">
                <a:extLst>
                  <a:ext uri="{FF2B5EF4-FFF2-40B4-BE49-F238E27FC236}">
                    <a16:creationId xmlns:a16="http://schemas.microsoft.com/office/drawing/2014/main" id="{374C9024-8C94-40AD-B68D-A1AFDAF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1324">
                <a:extLst>
                  <a:ext uri="{FF2B5EF4-FFF2-40B4-BE49-F238E27FC236}">
                    <a16:creationId xmlns:a16="http://schemas.microsoft.com/office/drawing/2014/main" id="{4FD1F235-8D34-4E35-9542-49C6A855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1325">
                <a:extLst>
                  <a:ext uri="{FF2B5EF4-FFF2-40B4-BE49-F238E27FC236}">
                    <a16:creationId xmlns:a16="http://schemas.microsoft.com/office/drawing/2014/main" id="{A1F473E2-226F-406E-AE35-1C66CADF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1326">
                <a:extLst>
                  <a:ext uri="{FF2B5EF4-FFF2-40B4-BE49-F238E27FC236}">
                    <a16:creationId xmlns:a16="http://schemas.microsoft.com/office/drawing/2014/main" id="{3F7EE27A-BA92-4772-AD1A-6CC0405D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1327">
                <a:extLst>
                  <a:ext uri="{FF2B5EF4-FFF2-40B4-BE49-F238E27FC236}">
                    <a16:creationId xmlns:a16="http://schemas.microsoft.com/office/drawing/2014/main" id="{FDDEC407-01E8-498A-A454-B5838418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1328">
                <a:extLst>
                  <a:ext uri="{FF2B5EF4-FFF2-40B4-BE49-F238E27FC236}">
                    <a16:creationId xmlns:a16="http://schemas.microsoft.com/office/drawing/2014/main" id="{85A40E19-B0B4-4386-9ED3-BD777B85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1329">
                <a:extLst>
                  <a:ext uri="{FF2B5EF4-FFF2-40B4-BE49-F238E27FC236}">
                    <a16:creationId xmlns:a16="http://schemas.microsoft.com/office/drawing/2014/main" id="{F6CBD494-6FFE-46DB-B266-995ADB63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1330">
                <a:extLst>
                  <a:ext uri="{FF2B5EF4-FFF2-40B4-BE49-F238E27FC236}">
                    <a16:creationId xmlns:a16="http://schemas.microsoft.com/office/drawing/2014/main" id="{61B965A3-4AD4-4556-A520-296BEB3B8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Rectangle 1331">
                <a:extLst>
                  <a:ext uri="{FF2B5EF4-FFF2-40B4-BE49-F238E27FC236}">
                    <a16:creationId xmlns:a16="http://schemas.microsoft.com/office/drawing/2014/main" id="{16DEE9D1-57BA-4AC7-989E-D14F74F8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1332">
                <a:extLst>
                  <a:ext uri="{FF2B5EF4-FFF2-40B4-BE49-F238E27FC236}">
                    <a16:creationId xmlns:a16="http://schemas.microsoft.com/office/drawing/2014/main" id="{068D6173-8861-461B-84FE-043F2198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1333">
                <a:extLst>
                  <a:ext uri="{FF2B5EF4-FFF2-40B4-BE49-F238E27FC236}">
                    <a16:creationId xmlns:a16="http://schemas.microsoft.com/office/drawing/2014/main" id="{23F111B4-DC6C-4762-BFBD-B57D24A8A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1334">
                <a:extLst>
                  <a:ext uri="{FF2B5EF4-FFF2-40B4-BE49-F238E27FC236}">
                    <a16:creationId xmlns:a16="http://schemas.microsoft.com/office/drawing/2014/main" id="{583479EC-234A-417D-BAC0-5848726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1335">
                <a:extLst>
                  <a:ext uri="{FF2B5EF4-FFF2-40B4-BE49-F238E27FC236}">
                    <a16:creationId xmlns:a16="http://schemas.microsoft.com/office/drawing/2014/main" id="{F68DD235-6EBA-4F70-84E0-3176639D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1336">
                <a:extLst>
                  <a:ext uri="{FF2B5EF4-FFF2-40B4-BE49-F238E27FC236}">
                    <a16:creationId xmlns:a16="http://schemas.microsoft.com/office/drawing/2014/main" id="{A081F7FB-C88E-47D9-82E2-F151E4FA9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1337">
                <a:extLst>
                  <a:ext uri="{FF2B5EF4-FFF2-40B4-BE49-F238E27FC236}">
                    <a16:creationId xmlns:a16="http://schemas.microsoft.com/office/drawing/2014/main" id="{34CA565A-C5A5-49CE-A342-6AABBB41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1338">
                <a:extLst>
                  <a:ext uri="{FF2B5EF4-FFF2-40B4-BE49-F238E27FC236}">
                    <a16:creationId xmlns:a16="http://schemas.microsoft.com/office/drawing/2014/main" id="{770656AA-5AD5-411A-B378-33376FD8E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1339">
                <a:extLst>
                  <a:ext uri="{FF2B5EF4-FFF2-40B4-BE49-F238E27FC236}">
                    <a16:creationId xmlns:a16="http://schemas.microsoft.com/office/drawing/2014/main" id="{83889910-E623-4A0B-A6BC-A1755D22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1340">
                <a:extLst>
                  <a:ext uri="{FF2B5EF4-FFF2-40B4-BE49-F238E27FC236}">
                    <a16:creationId xmlns:a16="http://schemas.microsoft.com/office/drawing/2014/main" id="{BC6CCB1B-65CD-4016-8AC5-9F107F0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1341">
                <a:extLst>
                  <a:ext uri="{FF2B5EF4-FFF2-40B4-BE49-F238E27FC236}">
                    <a16:creationId xmlns:a16="http://schemas.microsoft.com/office/drawing/2014/main" id="{5D84CA1E-CA4B-4793-89BB-F06C5025E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1342">
                <a:extLst>
                  <a:ext uri="{FF2B5EF4-FFF2-40B4-BE49-F238E27FC236}">
                    <a16:creationId xmlns:a16="http://schemas.microsoft.com/office/drawing/2014/main" id="{89EDBCD3-F148-4F20-B1AB-590FF269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1343">
                <a:extLst>
                  <a:ext uri="{FF2B5EF4-FFF2-40B4-BE49-F238E27FC236}">
                    <a16:creationId xmlns:a16="http://schemas.microsoft.com/office/drawing/2014/main" id="{B5F42F98-F053-4F9E-83DC-21D2EB1D4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1344">
                <a:extLst>
                  <a:ext uri="{FF2B5EF4-FFF2-40B4-BE49-F238E27FC236}">
                    <a16:creationId xmlns:a16="http://schemas.microsoft.com/office/drawing/2014/main" id="{526FAB80-1EA7-464D-8EE1-197F9D81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1345">
                <a:extLst>
                  <a:ext uri="{FF2B5EF4-FFF2-40B4-BE49-F238E27FC236}">
                    <a16:creationId xmlns:a16="http://schemas.microsoft.com/office/drawing/2014/main" id="{288EAEDB-948B-43EE-B873-FE8744ED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1346">
                <a:extLst>
                  <a:ext uri="{FF2B5EF4-FFF2-40B4-BE49-F238E27FC236}">
                    <a16:creationId xmlns:a16="http://schemas.microsoft.com/office/drawing/2014/main" id="{62416E09-A17D-431C-8653-12C2077F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1347">
                <a:extLst>
                  <a:ext uri="{FF2B5EF4-FFF2-40B4-BE49-F238E27FC236}">
                    <a16:creationId xmlns:a16="http://schemas.microsoft.com/office/drawing/2014/main" id="{E685B6C3-F6D6-4313-BF3D-A95A51B4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1348">
                <a:extLst>
                  <a:ext uri="{FF2B5EF4-FFF2-40B4-BE49-F238E27FC236}">
                    <a16:creationId xmlns:a16="http://schemas.microsoft.com/office/drawing/2014/main" id="{1811B956-1A3F-4828-BA2C-1E9B32F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1349">
                <a:extLst>
                  <a:ext uri="{FF2B5EF4-FFF2-40B4-BE49-F238E27FC236}">
                    <a16:creationId xmlns:a16="http://schemas.microsoft.com/office/drawing/2014/main" id="{FA8F2234-30D0-4A94-A06B-B2BFF8F2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1350">
                <a:extLst>
                  <a:ext uri="{FF2B5EF4-FFF2-40B4-BE49-F238E27FC236}">
                    <a16:creationId xmlns:a16="http://schemas.microsoft.com/office/drawing/2014/main" id="{4FF09429-54B6-496D-91F0-6A2FBF51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1351">
                <a:extLst>
                  <a:ext uri="{FF2B5EF4-FFF2-40B4-BE49-F238E27FC236}">
                    <a16:creationId xmlns:a16="http://schemas.microsoft.com/office/drawing/2014/main" id="{9245D2A5-28C1-4BE2-A048-8A483B05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1352">
                <a:extLst>
                  <a:ext uri="{FF2B5EF4-FFF2-40B4-BE49-F238E27FC236}">
                    <a16:creationId xmlns:a16="http://schemas.microsoft.com/office/drawing/2014/main" id="{41D593C0-C216-4E3F-8AEE-4B8947B50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1353">
                <a:extLst>
                  <a:ext uri="{FF2B5EF4-FFF2-40B4-BE49-F238E27FC236}">
                    <a16:creationId xmlns:a16="http://schemas.microsoft.com/office/drawing/2014/main" id="{DBC7D52A-11CF-43C7-A966-730E96FF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1354">
                <a:extLst>
                  <a:ext uri="{FF2B5EF4-FFF2-40B4-BE49-F238E27FC236}">
                    <a16:creationId xmlns:a16="http://schemas.microsoft.com/office/drawing/2014/main" id="{7C4928A4-EB38-4915-9963-F4F5D869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1355">
                <a:extLst>
                  <a:ext uri="{FF2B5EF4-FFF2-40B4-BE49-F238E27FC236}">
                    <a16:creationId xmlns:a16="http://schemas.microsoft.com/office/drawing/2014/main" id="{100FEA30-1559-40CD-9F43-F6162731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1356">
                <a:extLst>
                  <a:ext uri="{FF2B5EF4-FFF2-40B4-BE49-F238E27FC236}">
                    <a16:creationId xmlns:a16="http://schemas.microsoft.com/office/drawing/2014/main" id="{68B2B8BA-81E8-4AAA-8FA6-825AE6D56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1357">
                <a:extLst>
                  <a:ext uri="{FF2B5EF4-FFF2-40B4-BE49-F238E27FC236}">
                    <a16:creationId xmlns:a16="http://schemas.microsoft.com/office/drawing/2014/main" id="{13CA310C-3E09-48B4-A73F-2D2B09949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1358">
                <a:extLst>
                  <a:ext uri="{FF2B5EF4-FFF2-40B4-BE49-F238E27FC236}">
                    <a16:creationId xmlns:a16="http://schemas.microsoft.com/office/drawing/2014/main" id="{FF9FBC30-7FE3-485A-8F49-A8F65DA8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1359">
                <a:extLst>
                  <a:ext uri="{FF2B5EF4-FFF2-40B4-BE49-F238E27FC236}">
                    <a16:creationId xmlns:a16="http://schemas.microsoft.com/office/drawing/2014/main" id="{6F84BE31-C0CA-4709-B4A5-7A94EBBA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1360">
                <a:extLst>
                  <a:ext uri="{FF2B5EF4-FFF2-40B4-BE49-F238E27FC236}">
                    <a16:creationId xmlns:a16="http://schemas.microsoft.com/office/drawing/2014/main" id="{AF0206D5-B6F8-464B-B03D-65847923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1361">
                <a:extLst>
                  <a:ext uri="{FF2B5EF4-FFF2-40B4-BE49-F238E27FC236}">
                    <a16:creationId xmlns:a16="http://schemas.microsoft.com/office/drawing/2014/main" id="{4E575A37-8B5D-4B5E-B231-E5BA2E96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1362">
                <a:extLst>
                  <a:ext uri="{FF2B5EF4-FFF2-40B4-BE49-F238E27FC236}">
                    <a16:creationId xmlns:a16="http://schemas.microsoft.com/office/drawing/2014/main" id="{85C98048-8164-4C6D-8ED9-19B0181E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1363">
                <a:extLst>
                  <a:ext uri="{FF2B5EF4-FFF2-40B4-BE49-F238E27FC236}">
                    <a16:creationId xmlns:a16="http://schemas.microsoft.com/office/drawing/2014/main" id="{87988231-0487-4592-8FFA-B687F427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1364">
                <a:extLst>
                  <a:ext uri="{FF2B5EF4-FFF2-40B4-BE49-F238E27FC236}">
                    <a16:creationId xmlns:a16="http://schemas.microsoft.com/office/drawing/2014/main" id="{6A9468AE-09E7-4F30-88CD-F6AE112F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1365">
                <a:extLst>
                  <a:ext uri="{FF2B5EF4-FFF2-40B4-BE49-F238E27FC236}">
                    <a16:creationId xmlns:a16="http://schemas.microsoft.com/office/drawing/2014/main" id="{D00CAA4B-852A-446F-B009-1E3355AF0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1366">
                <a:extLst>
                  <a:ext uri="{FF2B5EF4-FFF2-40B4-BE49-F238E27FC236}">
                    <a16:creationId xmlns:a16="http://schemas.microsoft.com/office/drawing/2014/main" id="{42E6B3C5-704B-473E-9102-1FBDA983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1367">
                <a:extLst>
                  <a:ext uri="{FF2B5EF4-FFF2-40B4-BE49-F238E27FC236}">
                    <a16:creationId xmlns:a16="http://schemas.microsoft.com/office/drawing/2014/main" id="{F605EF3A-7D72-4FC3-854B-C8276E0D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1368">
                <a:extLst>
                  <a:ext uri="{FF2B5EF4-FFF2-40B4-BE49-F238E27FC236}">
                    <a16:creationId xmlns:a16="http://schemas.microsoft.com/office/drawing/2014/main" id="{16FE0828-8FEF-4420-B7E1-CCB51025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1369">
                <a:extLst>
                  <a:ext uri="{FF2B5EF4-FFF2-40B4-BE49-F238E27FC236}">
                    <a16:creationId xmlns:a16="http://schemas.microsoft.com/office/drawing/2014/main" id="{41D8BBD6-DB5C-4C5A-A06F-CD2170F1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1370">
                <a:extLst>
                  <a:ext uri="{FF2B5EF4-FFF2-40B4-BE49-F238E27FC236}">
                    <a16:creationId xmlns:a16="http://schemas.microsoft.com/office/drawing/2014/main" id="{6B3360A8-84A9-4B16-B317-70FD5221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1371">
                <a:extLst>
                  <a:ext uri="{FF2B5EF4-FFF2-40B4-BE49-F238E27FC236}">
                    <a16:creationId xmlns:a16="http://schemas.microsoft.com/office/drawing/2014/main" id="{5CFC43CE-E581-481E-B990-C76D949A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1372">
                <a:extLst>
                  <a:ext uri="{FF2B5EF4-FFF2-40B4-BE49-F238E27FC236}">
                    <a16:creationId xmlns:a16="http://schemas.microsoft.com/office/drawing/2014/main" id="{89E87555-E9ED-4BF3-A641-BCF6AE9C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1373">
                <a:extLst>
                  <a:ext uri="{FF2B5EF4-FFF2-40B4-BE49-F238E27FC236}">
                    <a16:creationId xmlns:a16="http://schemas.microsoft.com/office/drawing/2014/main" id="{3C82E770-1D2B-4A2F-A2A4-4AE1880F0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1374">
                <a:extLst>
                  <a:ext uri="{FF2B5EF4-FFF2-40B4-BE49-F238E27FC236}">
                    <a16:creationId xmlns:a16="http://schemas.microsoft.com/office/drawing/2014/main" id="{74FEA655-B791-4B12-9DA5-784EFCE8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1375">
                <a:extLst>
                  <a:ext uri="{FF2B5EF4-FFF2-40B4-BE49-F238E27FC236}">
                    <a16:creationId xmlns:a16="http://schemas.microsoft.com/office/drawing/2014/main" id="{662B0F85-39D0-434B-9F01-AF1CD02C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1376">
                <a:extLst>
                  <a:ext uri="{FF2B5EF4-FFF2-40B4-BE49-F238E27FC236}">
                    <a16:creationId xmlns:a16="http://schemas.microsoft.com/office/drawing/2014/main" id="{C61471EA-3957-4133-B33A-34ECECB5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1377">
                <a:extLst>
                  <a:ext uri="{FF2B5EF4-FFF2-40B4-BE49-F238E27FC236}">
                    <a16:creationId xmlns:a16="http://schemas.microsoft.com/office/drawing/2014/main" id="{6B9C2AA5-47E0-4280-9D1A-257FC8E2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1378">
                <a:extLst>
                  <a:ext uri="{FF2B5EF4-FFF2-40B4-BE49-F238E27FC236}">
                    <a16:creationId xmlns:a16="http://schemas.microsoft.com/office/drawing/2014/main" id="{B4AE72B0-0E7B-46DF-A1AD-C198F7C5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1379">
                <a:extLst>
                  <a:ext uri="{FF2B5EF4-FFF2-40B4-BE49-F238E27FC236}">
                    <a16:creationId xmlns:a16="http://schemas.microsoft.com/office/drawing/2014/main" id="{FB7EC492-311F-49A1-AA1F-4842B428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1380">
                <a:extLst>
                  <a:ext uri="{FF2B5EF4-FFF2-40B4-BE49-F238E27FC236}">
                    <a16:creationId xmlns:a16="http://schemas.microsoft.com/office/drawing/2014/main" id="{61636FB3-87EA-468D-A709-DF319D5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1381">
                <a:extLst>
                  <a:ext uri="{FF2B5EF4-FFF2-40B4-BE49-F238E27FC236}">
                    <a16:creationId xmlns:a16="http://schemas.microsoft.com/office/drawing/2014/main" id="{E060F50E-FFA4-43E3-82CC-79A26DCF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1382">
                <a:extLst>
                  <a:ext uri="{FF2B5EF4-FFF2-40B4-BE49-F238E27FC236}">
                    <a16:creationId xmlns:a16="http://schemas.microsoft.com/office/drawing/2014/main" id="{49672705-BB5E-467B-9286-11147EF9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Line 1383">
                <a:extLst>
                  <a:ext uri="{FF2B5EF4-FFF2-40B4-BE49-F238E27FC236}">
                    <a16:creationId xmlns:a16="http://schemas.microsoft.com/office/drawing/2014/main" id="{98907AC7-B9B9-46D8-8185-820FCE754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Line 1384">
                <a:extLst>
                  <a:ext uri="{FF2B5EF4-FFF2-40B4-BE49-F238E27FC236}">
                    <a16:creationId xmlns:a16="http://schemas.microsoft.com/office/drawing/2014/main" id="{C0BA0E91-7CA1-426E-B8D0-D9D65E2A2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1385">
                <a:extLst>
                  <a:ext uri="{FF2B5EF4-FFF2-40B4-BE49-F238E27FC236}">
                    <a16:creationId xmlns:a16="http://schemas.microsoft.com/office/drawing/2014/main" id="{803C01FA-8E18-46F2-8B99-D393E87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1386">
                <a:extLst>
                  <a:ext uri="{FF2B5EF4-FFF2-40B4-BE49-F238E27FC236}">
                    <a16:creationId xmlns:a16="http://schemas.microsoft.com/office/drawing/2014/main" id="{B8C01C3A-19C9-40E0-9F82-770074C8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1387">
                <a:extLst>
                  <a:ext uri="{FF2B5EF4-FFF2-40B4-BE49-F238E27FC236}">
                    <a16:creationId xmlns:a16="http://schemas.microsoft.com/office/drawing/2014/main" id="{2320DC88-5EBA-413B-8E6A-1D5291BB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1388">
                <a:extLst>
                  <a:ext uri="{FF2B5EF4-FFF2-40B4-BE49-F238E27FC236}">
                    <a16:creationId xmlns:a16="http://schemas.microsoft.com/office/drawing/2014/main" id="{39E46CFE-BFD8-4D35-9633-DBE5592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1389">
                <a:extLst>
                  <a:ext uri="{FF2B5EF4-FFF2-40B4-BE49-F238E27FC236}">
                    <a16:creationId xmlns:a16="http://schemas.microsoft.com/office/drawing/2014/main" id="{9E720D26-AEB4-4D52-A08B-A71021FA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97" name="Ellipse 4"/>
          <p:cNvSpPr/>
          <p:nvPr userDrawn="1"/>
        </p:nvSpPr>
        <p:spPr>
          <a:xfrm>
            <a:off x="4648542" y="1968361"/>
            <a:ext cx="1260764" cy="1260764"/>
          </a:xfrm>
          <a:prstGeom prst="ellipse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19" hasCustomPrompt="1"/>
          </p:nvPr>
        </p:nvSpPr>
        <p:spPr>
          <a:xfrm>
            <a:off x="4648543" y="1973807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73%</a:t>
            </a:r>
            <a:endParaRPr lang="en-US" dirty="0"/>
          </a:p>
        </p:txBody>
      </p:sp>
      <p:sp>
        <p:nvSpPr>
          <p:cNvPr id="1398" name="Ellipse 4"/>
          <p:cNvSpPr/>
          <p:nvPr userDrawn="1"/>
        </p:nvSpPr>
        <p:spPr>
          <a:xfrm>
            <a:off x="7107997" y="2154942"/>
            <a:ext cx="1260764" cy="1260764"/>
          </a:xfrm>
          <a:prstGeom prst="ellipse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Text Placeholder 6"/>
          <p:cNvSpPr>
            <a:spLocks noGrp="1"/>
          </p:cNvSpPr>
          <p:nvPr>
            <p:ph type="body" sz="quarter" idx="20" hasCustomPrompt="1"/>
          </p:nvPr>
        </p:nvSpPr>
        <p:spPr>
          <a:xfrm>
            <a:off x="7107996" y="2154942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67%</a:t>
            </a:r>
            <a:endParaRPr lang="en-US" dirty="0"/>
          </a:p>
        </p:txBody>
      </p:sp>
      <p:sp>
        <p:nvSpPr>
          <p:cNvPr id="1399" name="Ellipse 4"/>
          <p:cNvSpPr/>
          <p:nvPr userDrawn="1"/>
        </p:nvSpPr>
        <p:spPr>
          <a:xfrm>
            <a:off x="9339633" y="3131227"/>
            <a:ext cx="1260764" cy="1260764"/>
          </a:xfrm>
          <a:prstGeom prst="ellipse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Text Placeholder 6"/>
          <p:cNvSpPr>
            <a:spLocks noGrp="1"/>
          </p:cNvSpPr>
          <p:nvPr>
            <p:ph type="body" sz="quarter" idx="21" hasCustomPrompt="1"/>
          </p:nvPr>
        </p:nvSpPr>
        <p:spPr>
          <a:xfrm>
            <a:off x="9339632" y="3136674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41%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395803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1999" cy="3906982"/>
          </a:xfrm>
          <a:prstGeom prst="rect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Rectangle 2"/>
          <p:cNvSpPr/>
          <p:nvPr userDrawn="1"/>
        </p:nvSpPr>
        <p:spPr>
          <a:xfrm>
            <a:off x="0" y="3438000"/>
            <a:ext cx="12191999" cy="342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4" name="Grouper 8"/>
          <p:cNvGrpSpPr/>
          <p:nvPr userDrawn="1"/>
        </p:nvGrpSpPr>
        <p:grpSpPr>
          <a:xfrm>
            <a:off x="4523509" y="4333117"/>
            <a:ext cx="3144983" cy="1387434"/>
            <a:chOff x="8645240" y="5260769"/>
            <a:chExt cx="3144983" cy="1387434"/>
          </a:xfrm>
        </p:grpSpPr>
        <p:sp>
          <p:nvSpPr>
            <p:cNvPr id="5" name="Rectangle 4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6" name="Image 1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7" name="Titre 4"/>
          <p:cNvSpPr>
            <a:spLocks noGrp="1"/>
          </p:cNvSpPr>
          <p:nvPr>
            <p:ph type="ctrTitle"/>
          </p:nvPr>
        </p:nvSpPr>
        <p:spPr>
          <a:xfrm>
            <a:off x="1524000" y="166400"/>
            <a:ext cx="9144000" cy="2470512"/>
          </a:xfrm>
          <a:prstGeom prst="rect">
            <a:avLst/>
          </a:prstGeom>
        </p:spPr>
        <p:txBody>
          <a:bodyPr anchor="b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fr-FR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Thank</a:t>
            </a:r>
            <a:r>
              <a:rPr lang="fr-FR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You</a:t>
            </a:r>
          </a:p>
        </p:txBody>
      </p:sp>
    </p:spTree>
    <p:extLst>
      <p:ext uri="{BB962C8B-B14F-4D97-AF65-F5344CB8AC3E}">
        <p14:creationId xmlns:p14="http://schemas.microsoft.com/office/powerpoint/2010/main" val="109043801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itre 1"/>
          <p:cNvSpPr>
            <a:spLocks noGrp="1"/>
          </p:cNvSpPr>
          <p:nvPr>
            <p:ph type="ctrTitle" hasCustomPrompt="1"/>
          </p:nvPr>
        </p:nvSpPr>
        <p:spPr>
          <a:xfrm>
            <a:off x="513629" y="188640"/>
            <a:ext cx="11270383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5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29" y="975692"/>
            <a:ext cx="11270383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6200893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number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ZoneTexte 10"/>
          <p:cNvSpPr txBox="1"/>
          <p:nvPr userDrawn="1"/>
        </p:nvSpPr>
        <p:spPr>
          <a:xfrm>
            <a:off x="1252046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36" name="ZoneTexte 10"/>
          <p:cNvSpPr txBox="1"/>
          <p:nvPr userDrawn="1"/>
        </p:nvSpPr>
        <p:spPr>
          <a:xfrm>
            <a:off x="1252047" y="3545083"/>
            <a:ext cx="1211456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25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2665866" y="220870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2665866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7752185" y="2208709"/>
            <a:ext cx="3168351" cy="879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</a:p>
        </p:txBody>
      </p:sp>
      <p:sp>
        <p:nvSpPr>
          <p:cNvPr id="30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5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2665866" y="374634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34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2665866" y="418223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47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4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113118956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n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5FD04B-2F37-49BE-8333-364464DF590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‹N°›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Image 154">
            <a:extLst>
              <a:ext uri="{FF2B5EF4-FFF2-40B4-BE49-F238E27FC236}">
                <a16:creationId xmlns:a16="http://schemas.microsoft.com/office/drawing/2014/main" id="{9BEBC353-C5EE-45B8-A0FC-E529FDE7191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8192" y="-28908"/>
            <a:ext cx="12191999" cy="688690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B07C5E7A-C037-4188-B185-5158F31C7920}"/>
              </a:ext>
            </a:extLst>
          </p:cNvPr>
          <p:cNvGrpSpPr/>
          <p:nvPr userDrawn="1"/>
        </p:nvGrpSpPr>
        <p:grpSpPr>
          <a:xfrm>
            <a:off x="7535937" y="4861132"/>
            <a:ext cx="4069463" cy="1557866"/>
            <a:chOff x="461621" y="410257"/>
            <a:chExt cx="3052097" cy="116840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E62FDCC2-6BEC-4CE2-AC67-25A5FF4067AA}"/>
                </a:ext>
              </a:extLst>
            </p:cNvPr>
            <p:cNvSpPr/>
            <p:nvPr/>
          </p:nvSpPr>
          <p:spPr>
            <a:xfrm>
              <a:off x="461621" y="410257"/>
              <a:ext cx="3052097" cy="1168400"/>
            </a:xfrm>
            <a:prstGeom prst="rect">
              <a:avLst/>
            </a:prstGeom>
            <a:solidFill>
              <a:srgbClr val="003C68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50582918-4DE6-446D-8372-FAA78CC357C0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76816" y="753158"/>
              <a:ext cx="2538817" cy="52976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algn="l" defTabSz="895350" rtl="0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tabLst>
                  <a:tab pos="238284" algn="l"/>
                </a:tabLst>
                <a:defRPr sz="2100" b="0" i="0" baseline="0">
                  <a:solidFill>
                    <a:srgbClr val="000000"/>
                  </a:solidFill>
                  <a:latin typeface="Georgia"/>
                  <a:ea typeface="+mj-ea"/>
                  <a:cs typeface="Georgia"/>
                  <a:sym typeface="Arial"/>
                </a:defRPr>
              </a:lvl1pPr>
              <a:lvl2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2pPr>
              <a:lvl3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3pPr>
              <a:lvl4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4pPr>
              <a:lvl5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5pPr>
              <a:lvl6pPr marL="4572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6pPr>
              <a:lvl7pPr marL="9144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Ronny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Living with neuroendocrine tumors Ringwood, UK</a:t>
              </a:r>
            </a:p>
          </p:txBody>
        </p:sp>
        <p:grpSp>
          <p:nvGrpSpPr>
            <p:cNvPr id="7" name="Groupe 133">
              <a:extLst>
                <a:ext uri="{FF2B5EF4-FFF2-40B4-BE49-F238E27FC236}">
                  <a16:creationId xmlns:a16="http://schemas.microsoft.com/office/drawing/2014/main" id="{70B5D67D-6653-48A0-BF9F-335FF53975C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1609" y="538883"/>
              <a:ext cx="212801" cy="2128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B6111C2D-A1F3-46F0-A283-E4B28587A05C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25246144-82C1-4151-B11C-C6FB8556A4EA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e 139">
              <a:extLst>
                <a:ext uri="{FF2B5EF4-FFF2-40B4-BE49-F238E27FC236}">
                  <a16:creationId xmlns:a16="http://schemas.microsoft.com/office/drawing/2014/main" id="{4ACA557B-F36F-402F-AA47-9483129D7CC2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3178913" y="1264256"/>
              <a:ext cx="212801" cy="2128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8B3B29F3-2D06-4970-8D6E-0DAFE28523B7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2EB92994-792F-474C-A61B-C038787D06F3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3" name="Image 19">
            <a:extLst>
              <a:ext uri="{FF2B5EF4-FFF2-40B4-BE49-F238E27FC236}">
                <a16:creationId xmlns:a16="http://schemas.microsoft.com/office/drawing/2014/main" id="{412E0D51-24BD-6942-89D0-567CED28AED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458028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an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5FD04B-2F37-49BE-8333-364464DF590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‹N°›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" name="Image 76">
            <a:extLst>
              <a:ext uri="{FF2B5EF4-FFF2-40B4-BE49-F238E27FC236}">
                <a16:creationId xmlns:a16="http://schemas.microsoft.com/office/drawing/2014/main" id="{9A83D04F-ED72-493D-8ED6-39FF4E9B11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98884" cy="6858000"/>
          </a:xfrm>
          <a:prstGeom prst="rect">
            <a:avLst/>
          </a:prstGeom>
        </p:spPr>
      </p:pic>
      <p:grpSp>
        <p:nvGrpSpPr>
          <p:cNvPr id="10" name="Groupe 77">
            <a:extLst>
              <a:ext uri="{FF2B5EF4-FFF2-40B4-BE49-F238E27FC236}">
                <a16:creationId xmlns:a16="http://schemas.microsoft.com/office/drawing/2014/main" id="{5CC14555-86AC-462B-B3FB-0FF1895DFD19}"/>
              </a:ext>
            </a:extLst>
          </p:cNvPr>
          <p:cNvGrpSpPr/>
          <p:nvPr userDrawn="1"/>
        </p:nvGrpSpPr>
        <p:grpSpPr>
          <a:xfrm>
            <a:off x="7666876" y="4926799"/>
            <a:ext cx="4069463" cy="1557866"/>
            <a:chOff x="485606" y="4267200"/>
            <a:chExt cx="4069462" cy="1557867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138F159-125C-43D7-B012-08E8EFDD1058}"/>
                </a:ext>
              </a:extLst>
            </p:cNvPr>
            <p:cNvSpPr/>
            <p:nvPr/>
          </p:nvSpPr>
          <p:spPr>
            <a:xfrm>
              <a:off x="485606" y="4267200"/>
              <a:ext cx="4069462" cy="1557867"/>
            </a:xfrm>
            <a:prstGeom prst="rect">
              <a:avLst/>
            </a:prstGeom>
            <a:solidFill>
              <a:srgbClr val="003C68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itle 1">
              <a:extLst>
                <a:ext uri="{FF2B5EF4-FFF2-40B4-BE49-F238E27FC236}">
                  <a16:creationId xmlns:a16="http://schemas.microsoft.com/office/drawing/2014/main" id="{C14E52D8-E2FA-4E8E-A532-1CBB891A1D4E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1028699" y="4724401"/>
              <a:ext cx="3272367" cy="706347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algn="l" defTabSz="895350" rtl="0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tabLst>
                  <a:tab pos="238284" algn="l"/>
                </a:tabLst>
                <a:defRPr sz="2100" b="0" i="0" baseline="0">
                  <a:solidFill>
                    <a:srgbClr val="000000"/>
                  </a:solidFill>
                  <a:latin typeface="Georgia"/>
                  <a:ea typeface="+mj-ea"/>
                  <a:cs typeface="Georgia"/>
                  <a:sym typeface="Arial"/>
                </a:defRPr>
              </a:lvl1pPr>
              <a:lvl2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2pPr>
              <a:lvl3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3pPr>
              <a:lvl4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4pPr>
              <a:lvl5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5pPr>
              <a:lvl6pPr marL="4572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6pPr>
              <a:lvl7pPr marL="9144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Janice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Living with cervical dystonia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Tennessee, USA</a:t>
              </a:r>
            </a:p>
          </p:txBody>
        </p:sp>
        <p:grpSp>
          <p:nvGrpSpPr>
            <p:cNvPr id="13" name="Groupe 133">
              <a:extLst>
                <a:ext uri="{FF2B5EF4-FFF2-40B4-BE49-F238E27FC236}">
                  <a16:creationId xmlns:a16="http://schemas.microsoft.com/office/drawing/2014/main" id="{1F3F3339-CA94-4454-BBAF-C0AD515F2A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5590" y="4438701"/>
              <a:ext cx="283734" cy="283734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41E384C2-308A-48C0-BCD3-199786B0F858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D0FCC5F-9BD3-4F65-84A5-0A07D8527427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e 139">
              <a:extLst>
                <a:ext uri="{FF2B5EF4-FFF2-40B4-BE49-F238E27FC236}">
                  <a16:creationId xmlns:a16="http://schemas.microsoft.com/office/drawing/2014/main" id="{E3C5D253-6824-437F-9014-0A9E47CDC93A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4108661" y="5405866"/>
              <a:ext cx="283734" cy="283734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C8DDAC70-F5FC-4167-BE93-24A2354DEAB7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40AC71F2-B24A-4293-BB9D-490315170677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9" name="Image 19">
            <a:extLst>
              <a:ext uri="{FF2B5EF4-FFF2-40B4-BE49-F238E27FC236}">
                <a16:creationId xmlns:a16="http://schemas.microsoft.com/office/drawing/2014/main" id="{F391064A-CF45-6B49-903B-12D58D90376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740897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D97657A-093B-4665-91F7-5D4CD80F7160}"/>
              </a:ext>
            </a:extLst>
          </p:cNvPr>
          <p:cNvGrpSpPr/>
          <p:nvPr userDrawn="1"/>
        </p:nvGrpSpPr>
        <p:grpSpPr>
          <a:xfrm>
            <a:off x="13624" y="0"/>
            <a:ext cx="12192000" cy="6858000"/>
            <a:chOff x="0" y="0"/>
            <a:chExt cx="9144000" cy="5143500"/>
          </a:xfrm>
        </p:grpSpPr>
        <p:grpSp>
          <p:nvGrpSpPr>
            <p:cNvPr id="3" name="Groupe 14">
              <a:extLst>
                <a:ext uri="{FF2B5EF4-FFF2-40B4-BE49-F238E27FC236}">
                  <a16:creationId xmlns:a16="http://schemas.microsoft.com/office/drawing/2014/main" id="{0F194ACE-12C9-4C84-9CB1-11B1D2BFA41C}"/>
                </a:ext>
              </a:extLst>
            </p:cNvPr>
            <p:cNvGrpSpPr/>
            <p:nvPr/>
          </p:nvGrpSpPr>
          <p:grpSpPr>
            <a:xfrm>
              <a:off x="0" y="0"/>
              <a:ext cx="9144000" cy="5143500"/>
              <a:chOff x="0" y="0"/>
              <a:chExt cx="12192000" cy="6858000"/>
            </a:xfrm>
          </p:grpSpPr>
          <p:pic>
            <p:nvPicPr>
              <p:cNvPr id="5" name="Image 5">
                <a:extLst>
                  <a:ext uri="{FF2B5EF4-FFF2-40B4-BE49-F238E27FC236}">
                    <a16:creationId xmlns:a16="http://schemas.microsoft.com/office/drawing/2014/main" id="{F14077B0-1D1B-4F05-AEB8-98D37C6763A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 flipH="1">
                <a:off x="0" y="0"/>
                <a:ext cx="12192000" cy="6858000"/>
              </a:xfrm>
              <a:prstGeom prst="rect">
                <a:avLst/>
              </a:prstGeom>
            </p:spPr>
          </p:pic>
          <p:grpSp>
            <p:nvGrpSpPr>
              <p:cNvPr id="6" name="Groupe 66">
                <a:extLst>
                  <a:ext uri="{FF2B5EF4-FFF2-40B4-BE49-F238E27FC236}">
                    <a16:creationId xmlns:a16="http://schemas.microsoft.com/office/drawing/2014/main" id="{FCF160F8-68BC-45C2-AD0B-7A0615774C83}"/>
                  </a:ext>
                </a:extLst>
              </p:cNvPr>
              <p:cNvGrpSpPr/>
              <p:nvPr/>
            </p:nvGrpSpPr>
            <p:grpSpPr>
              <a:xfrm>
                <a:off x="601871" y="547009"/>
                <a:ext cx="4069462" cy="1557867"/>
                <a:chOff x="485606" y="4267200"/>
                <a:chExt cx="4069462" cy="1557867"/>
              </a:xfrm>
            </p:grpSpPr>
            <p:sp>
              <p:nvSpPr>
                <p:cNvPr id="7" name="Rectangle 6">
                  <a:extLst>
                    <a:ext uri="{FF2B5EF4-FFF2-40B4-BE49-F238E27FC236}">
                      <a16:creationId xmlns:a16="http://schemas.microsoft.com/office/drawing/2014/main" id="{46D49749-8ADC-44EB-80BF-D6D0BA047F72}"/>
                    </a:ext>
                  </a:extLst>
                </p:cNvPr>
                <p:cNvSpPr/>
                <p:nvPr/>
              </p:nvSpPr>
              <p:spPr>
                <a:xfrm>
                  <a:off x="485606" y="4267200"/>
                  <a:ext cx="4069462" cy="1557867"/>
                </a:xfrm>
                <a:prstGeom prst="rect">
                  <a:avLst/>
                </a:prstGeom>
                <a:solidFill>
                  <a:srgbClr val="003C68">
                    <a:alpha val="4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300"/>
                </a:p>
              </p:txBody>
            </p:sp>
            <p:sp>
              <p:nvSpPr>
                <p:cNvPr id="8" name="Title 1">
                  <a:extLst>
                    <a:ext uri="{FF2B5EF4-FFF2-40B4-BE49-F238E27FC236}">
                      <a16:creationId xmlns:a16="http://schemas.microsoft.com/office/drawing/2014/main" id="{D563D605-FBA3-4343-B9B4-8E6588B84993}"/>
                    </a:ext>
                  </a:extLst>
                </p:cNvPr>
                <p:cNvSpPr txBox="1">
                  <a:spLocks/>
                </p:cNvSpPr>
                <p:nvPr/>
              </p:nvSpPr>
              <p:spPr bwMode="auto">
                <a:xfrm>
                  <a:off x="1028699" y="4724401"/>
                  <a:ext cx="3272367" cy="70634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algn="l" defTabSz="895350" rtl="0" eaLnBrk="1" fontAlgn="base" hangingPunct="1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tabLst>
                      <a:tab pos="238284" algn="l"/>
                    </a:tabLst>
                    <a:defRPr sz="2100" b="0" i="0" baseline="0">
                      <a:solidFill>
                        <a:srgbClr val="000000"/>
                      </a:solidFill>
                      <a:latin typeface="Georgia"/>
                      <a:ea typeface="+mj-ea"/>
                      <a:cs typeface="Georgia"/>
                      <a:sym typeface="Arial"/>
                    </a:defRPr>
                  </a:lvl1pPr>
                  <a:lvl2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2pPr>
                  <a:lvl3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3pPr>
                  <a:lvl4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4pPr>
                  <a:lvl5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5pPr>
                  <a:lvl6pPr marL="4572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6pPr>
                  <a:lvl7pPr marL="9144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7pPr>
                  <a:lvl8pPr marL="13716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8pPr>
                  <a:lvl9pPr marL="18288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9pPr>
                </a:lstStyle>
                <a:p>
                  <a:pPr defTabSz="671497">
                    <a:tabLst>
                      <a:tab pos="178709" algn="l"/>
                    </a:tabLst>
                    <a:defRPr/>
                  </a:pPr>
                  <a:r>
                    <a:rPr lang="en-US" sz="1800" b="1" dirty="0">
                      <a:solidFill>
                        <a:srgbClr val="FFFFFF"/>
                      </a:solidFill>
                      <a:latin typeface="PF Highway Sans Pro" panose="02000500000000020004" pitchFamily="2" charset="0"/>
                      <a:ea typeface="Helvetica Neue Light" panose="02000403000000020004" pitchFamily="2" charset="0"/>
                      <a:cs typeface="Helvetica Neue" panose="02000503000000020004" pitchFamily="2" charset="0"/>
                    </a:rPr>
                    <a:t>Wade</a:t>
                  </a:r>
                </a:p>
                <a:p>
                  <a:pPr defTabSz="671497">
                    <a:tabLst>
                      <a:tab pos="178709" algn="l"/>
                    </a:tabLst>
                    <a:defRPr/>
                  </a:pPr>
                  <a:r>
                    <a:rPr lang="en-US" sz="1800" dirty="0">
                      <a:solidFill>
                        <a:srgbClr val="FFFFFF"/>
                      </a:solidFill>
                      <a:latin typeface="PF Highway Sans Pro" panose="02000500000000020004" pitchFamily="2" charset="0"/>
                      <a:ea typeface="Helvetica Neue Light" panose="02000403000000020004" pitchFamily="2" charset="0"/>
                      <a:cs typeface="Helvetica Neue" panose="02000503000000020004" pitchFamily="2" charset="0"/>
                    </a:rPr>
                    <a:t>Living with acromegaly</a:t>
                  </a:r>
                </a:p>
                <a:p>
                  <a:pPr defTabSz="671497">
                    <a:tabLst>
                      <a:tab pos="178709" algn="l"/>
                    </a:tabLst>
                    <a:defRPr/>
                  </a:pPr>
                  <a:r>
                    <a:rPr lang="en-US" sz="1800" dirty="0">
                      <a:solidFill>
                        <a:srgbClr val="FFFFFF"/>
                      </a:solidFill>
                      <a:latin typeface="PF Highway Sans Pro" panose="02000500000000020004" pitchFamily="2" charset="0"/>
                      <a:ea typeface="Helvetica Neue Light" panose="02000403000000020004" pitchFamily="2" charset="0"/>
                      <a:cs typeface="Helvetica Neue" panose="02000503000000020004" pitchFamily="2" charset="0"/>
                    </a:rPr>
                    <a:t>Salt Lake City, USA</a:t>
                  </a:r>
                </a:p>
              </p:txBody>
            </p:sp>
            <p:grpSp>
              <p:nvGrpSpPr>
                <p:cNvPr id="9" name="Groupe 133">
                  <a:extLst>
                    <a:ext uri="{FF2B5EF4-FFF2-40B4-BE49-F238E27FC236}">
                      <a16:creationId xmlns:a16="http://schemas.microsoft.com/office/drawing/2014/main" id="{7520C742-9829-4D7D-A24E-6C745A5BEC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45590" y="4438701"/>
                  <a:ext cx="283734" cy="283734"/>
                  <a:chOff x="827584" y="1849170"/>
                  <a:chExt cx="360000" cy="360000"/>
                </a:xfrm>
                <a:solidFill>
                  <a:schemeClr val="bg1"/>
                </a:solidFill>
              </p:grpSpPr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DE4B4B07-20C7-4C1F-8ED4-CE593F5189A4}"/>
                      </a:ext>
                    </a:extLst>
                  </p:cNvPr>
                  <p:cNvSpPr/>
                  <p:nvPr/>
                </p:nvSpPr>
                <p:spPr>
                  <a:xfrm>
                    <a:off x="827584" y="1849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AD5A41B8-B559-42E0-9063-E4C00D0E50D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953584" y="1723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</p:grpSp>
            <p:grpSp>
              <p:nvGrpSpPr>
                <p:cNvPr id="10" name="Groupe 139">
                  <a:extLst>
                    <a:ext uri="{FF2B5EF4-FFF2-40B4-BE49-F238E27FC236}">
                      <a16:creationId xmlns:a16="http://schemas.microsoft.com/office/drawing/2014/main" id="{2B602764-ADDE-4A53-8BC6-E7AD953304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4108661" y="5405866"/>
                  <a:ext cx="283734" cy="283734"/>
                  <a:chOff x="827584" y="1849170"/>
                  <a:chExt cx="360000" cy="360000"/>
                </a:xfrm>
                <a:solidFill>
                  <a:schemeClr val="bg1"/>
                </a:solidFill>
              </p:grpSpPr>
              <p:sp>
                <p:nvSpPr>
                  <p:cNvPr id="11" name="Rectangle 10">
                    <a:extLst>
                      <a:ext uri="{FF2B5EF4-FFF2-40B4-BE49-F238E27FC236}">
                        <a16:creationId xmlns:a16="http://schemas.microsoft.com/office/drawing/2014/main" id="{E4A10FFA-40E5-4B3D-89C6-24BE9D5522DD}"/>
                      </a:ext>
                    </a:extLst>
                  </p:cNvPr>
                  <p:cNvSpPr/>
                  <p:nvPr/>
                </p:nvSpPr>
                <p:spPr>
                  <a:xfrm>
                    <a:off x="827584" y="1849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  <p:sp>
                <p:nvSpPr>
                  <p:cNvPr id="12" name="Rectangle 11">
                    <a:extLst>
                      <a:ext uri="{FF2B5EF4-FFF2-40B4-BE49-F238E27FC236}">
                        <a16:creationId xmlns:a16="http://schemas.microsoft.com/office/drawing/2014/main" id="{96181437-C526-453C-BCB8-36FB12747BF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953584" y="1723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</p:grpSp>
          </p:grpSp>
        </p:grpSp>
        <p:pic>
          <p:nvPicPr>
            <p:cNvPr id="4" name="Image 19">
              <a:extLst>
                <a:ext uri="{FF2B5EF4-FFF2-40B4-BE49-F238E27FC236}">
                  <a16:creationId xmlns:a16="http://schemas.microsoft.com/office/drawing/2014/main" id="{66BEF672-EA62-499A-BC56-79F5767D07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7009" y="4717935"/>
              <a:ext cx="726649" cy="2050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624286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AEFB72F-3906-458D-857C-E3CD23DC207B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8776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B70D6D5C-3595-41EE-BEFE-4C41F7FCCF83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F3B6E780-F2F4-409A-A8E0-CDA9BB0D2752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7" y="1004211"/>
            <a:ext cx="4027561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Ana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Medical and Regulatory Affairs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Barcelona, Spain</a:t>
            </a:r>
          </a:p>
        </p:txBody>
      </p:sp>
      <p:grpSp>
        <p:nvGrpSpPr>
          <p:cNvPr id="7" name="Groupe 133">
            <a:extLst>
              <a:ext uri="{FF2B5EF4-FFF2-40B4-BE49-F238E27FC236}">
                <a16:creationId xmlns:a16="http://schemas.microsoft.com/office/drawing/2014/main" id="{048A5EC1-6F9F-40B3-A63C-559C2DB5DA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2CAB12A-BC10-4583-BB35-B6CBAEDA80DD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DF31BAF-4DB7-4445-97CF-A0C7CCB74E6F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10" name="Groupe 139">
            <a:extLst>
              <a:ext uri="{FF2B5EF4-FFF2-40B4-BE49-F238E27FC236}">
                <a16:creationId xmlns:a16="http://schemas.microsoft.com/office/drawing/2014/main" id="{2BB2DEEC-5AA0-4380-A561-904EFFCED48E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54B1C89-A6BE-4330-B3F4-0BAE60DEE6E4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1CE2A4F-6ABA-4677-9FC8-46BCEFD529D1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4" name="Image 19">
            <a:extLst>
              <a:ext uri="{FF2B5EF4-FFF2-40B4-BE49-F238E27FC236}">
                <a16:creationId xmlns:a16="http://schemas.microsoft.com/office/drawing/2014/main" id="{A0682222-8F57-468A-AD9D-748ACF8F632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661801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a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12C4F5EC-E50D-4EBA-AB59-98149C6AD833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87765" cy="6858000"/>
          </a:xfrm>
          <a:prstGeom prst="rect">
            <a:avLst/>
          </a:prstGeom>
        </p:spPr>
      </p:pic>
      <p:pic>
        <p:nvPicPr>
          <p:cNvPr id="14" name="Image 19">
            <a:extLst>
              <a:ext uri="{FF2B5EF4-FFF2-40B4-BE49-F238E27FC236}">
                <a16:creationId xmlns:a16="http://schemas.microsoft.com/office/drawing/2014/main" id="{F6D9D934-6F15-43F8-9BA2-845FBBA7BA8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8E4D0D01-ED0F-4717-B778-7A6F1DA9B9A8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EDC3231E-6614-4835-9B92-C3B34D343987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Jason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Marketing, CHC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China </a:t>
            </a:r>
          </a:p>
        </p:txBody>
      </p:sp>
      <p:grpSp>
        <p:nvGrpSpPr>
          <p:cNvPr id="17" name="Groupe 133">
            <a:extLst>
              <a:ext uri="{FF2B5EF4-FFF2-40B4-BE49-F238E27FC236}">
                <a16:creationId xmlns:a16="http://schemas.microsoft.com/office/drawing/2014/main" id="{1DDBD5A2-CB54-4BF6-93A3-157AADF940E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B85BA86-D8B8-49D2-ADAF-3728BD927A01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8E5EC412-BFD5-447F-90C3-503D8F0EC1AB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20" name="Groupe 139">
            <a:extLst>
              <a:ext uri="{FF2B5EF4-FFF2-40B4-BE49-F238E27FC236}">
                <a16:creationId xmlns:a16="http://schemas.microsoft.com/office/drawing/2014/main" id="{2260DFF3-14DA-4782-8666-86B863E0C44D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DE56E7E-CC7F-4033-ADEB-4EBF7F2DD11E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B9CE8F4-F322-46CA-A0AA-12E19CFE5666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4077618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ana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FD9C1B4-784D-462E-861A-272EF56F3E72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87765" cy="6858000"/>
          </a:xfrm>
          <a:prstGeom prst="rect">
            <a:avLst/>
          </a:prstGeom>
        </p:spPr>
      </p:pic>
      <p:pic>
        <p:nvPicPr>
          <p:cNvPr id="4" name="Image 19">
            <a:extLst>
              <a:ext uri="{FF2B5EF4-FFF2-40B4-BE49-F238E27FC236}">
                <a16:creationId xmlns:a16="http://schemas.microsoft.com/office/drawing/2014/main" id="{C46C1506-5A7D-4037-A455-254B9C070CC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1B47130-1681-4912-B158-EA0E49F4DB78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9380241-84D4-41BD-B394-C6EADAC7619E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Janaine</a:t>
            </a: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Marketing, </a:t>
            </a:r>
            <a:b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</a:b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Specialty Care, Brazil </a:t>
            </a:r>
          </a:p>
        </p:txBody>
      </p:sp>
      <p:grpSp>
        <p:nvGrpSpPr>
          <p:cNvPr id="7" name="Groupe 133">
            <a:extLst>
              <a:ext uri="{FF2B5EF4-FFF2-40B4-BE49-F238E27FC236}">
                <a16:creationId xmlns:a16="http://schemas.microsoft.com/office/drawing/2014/main" id="{EE29D06F-5A53-4622-A928-5885AA77334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6033FCA-159D-468C-BD5E-3A9467E8348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BE9CF7B-DA0C-4974-A929-75993F3C86AA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10" name="Groupe 139">
            <a:extLst>
              <a:ext uri="{FF2B5EF4-FFF2-40B4-BE49-F238E27FC236}">
                <a16:creationId xmlns:a16="http://schemas.microsoft.com/office/drawing/2014/main" id="{D7C9FF58-4251-4210-8D41-7EC09835AF52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C221717-C8AA-41F4-BD2B-1ADB3D5ADF9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8E0B6C65-E88A-426F-9B82-190FDE1D58BB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192226537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gel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0654AAA-FD11-41DC-9C72-61D9DF10377C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49"/>
          <a:stretch/>
        </p:blipFill>
        <p:spPr>
          <a:xfrm>
            <a:off x="4235" y="0"/>
            <a:ext cx="12284453" cy="6858000"/>
          </a:xfrm>
          <a:prstGeom prst="rect">
            <a:avLst/>
          </a:prstGeom>
        </p:spPr>
      </p:pic>
      <p:pic>
        <p:nvPicPr>
          <p:cNvPr id="3" name="Image 19">
            <a:extLst>
              <a:ext uri="{FF2B5EF4-FFF2-40B4-BE49-F238E27FC236}">
                <a16:creationId xmlns:a16="http://schemas.microsoft.com/office/drawing/2014/main" id="{F0A3F15B-36C8-4910-8844-FCB16600EDB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58F52BD-ABF3-40DA-9350-0EBC6783A2FC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6F08930-C8B7-4211-8663-391B721EB895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Angelina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Industrial Affairs, CHC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Dreux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France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89320995-253B-412C-897E-B1BE56ED39D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1AAB8B-236C-49EE-97C2-2EC77F4479A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6199B92-EAD0-446E-82D3-5F680885D20C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248B9FE8-28F1-4759-8AE4-5DC73D30AAB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29B3A37-B9FA-4014-9A85-972EA37D0844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2100BF0-E1B1-444F-8FAC-9E13BFC7D513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177748331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c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3CDB8BB-6A43-46A2-B79B-B35982C83238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87765" cy="6858000"/>
          </a:xfrm>
          <a:prstGeom prst="rect">
            <a:avLst/>
          </a:prstGeom>
        </p:spPr>
      </p:pic>
      <p:pic>
        <p:nvPicPr>
          <p:cNvPr id="3" name="Image 19">
            <a:extLst>
              <a:ext uri="{FF2B5EF4-FFF2-40B4-BE49-F238E27FC236}">
                <a16:creationId xmlns:a16="http://schemas.microsoft.com/office/drawing/2014/main" id="{0A0B2EA7-0831-4C14-94AB-95A6C896E48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87180C5-ECE1-4646-843A-26FE0EB2D402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8208BF4-DB37-4748-A1E4-C2D617B0249B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Tracy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Manufacturing, Tech Ops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Wrexham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UK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8E410D3A-9B23-4800-ABEA-E3BE9835A7C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6B69C37-9ADB-45FD-BA2A-BAF4F9E2697C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C425EA8-1AA1-4DEB-BED8-880E4915978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30887FBB-4AD6-4462-ADE7-821F230C735C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29B971F-BE5A-46A3-BA38-03CB4CEA47CC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4A95F3B-3B4C-4D23-833D-4C0237A73DA1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23361451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e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7">
            <a:extLst>
              <a:ext uri="{FF2B5EF4-FFF2-40B4-BE49-F238E27FC236}">
                <a16:creationId xmlns:a16="http://schemas.microsoft.com/office/drawing/2014/main" id="{4B85214C-813C-4B42-BFF3-E7355599FE7E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Image 19">
            <a:extLst>
              <a:ext uri="{FF2B5EF4-FFF2-40B4-BE49-F238E27FC236}">
                <a16:creationId xmlns:a16="http://schemas.microsoft.com/office/drawing/2014/main" id="{898B5189-9B8F-D04F-8802-D663D47CEF6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ADC18A6B-E563-4407-A73A-46EA14F2554F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E28313C-32F4-4BF6-9E93-76681336AF5A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Maeva</a:t>
            </a:r>
            <a:endParaRPr lang="en-US" sz="1800" b="1" dirty="0">
              <a:solidFill>
                <a:srgbClr val="FFFFFF"/>
              </a:solidFill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</a:endParaRP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Quality, Tech Ops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Signes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France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582C2C91-F620-46BF-87EE-2BE07A0AC7B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765C656-5CAF-4A09-BCB1-45C7CE19BD9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93FE5F2-D4D4-4A01-918D-C36A89B08CA8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0600D2DA-1955-4E3E-9769-478EC47D37B2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B8CA7D5-B260-4F3E-AB8B-FDD84D188C42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475956A-6E12-44C7-9EF9-7451A6798073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38845012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F5FD04B-2F37-49BE-8333-364464DF5902}" type="slidenum">
              <a:rPr lang="fr-FR" smtClean="0"/>
              <a:t>‹N°›</a:t>
            </a:fld>
            <a:endParaRPr lang="fr-FR"/>
          </a:p>
        </p:txBody>
      </p:sp>
      <p:pic>
        <p:nvPicPr>
          <p:cNvPr id="3" name="Image 12">
            <a:extLst>
              <a:ext uri="{FF2B5EF4-FFF2-40B4-BE49-F238E27FC236}">
                <a16:creationId xmlns:a16="http://schemas.microsoft.com/office/drawing/2014/main" id="{38B31E11-59D0-438D-BFDE-C3EF265E164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624" y="4236"/>
            <a:ext cx="12192000" cy="6858001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986C118-70B3-49F4-9DC7-681C22EAAA2D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6709275E-D8EB-4D5D-A7A5-245537E5E3D1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Wade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Living with acromegaly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Salt Lake City, USA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BFAE4C75-7ABA-47F9-99AD-23EB3AD328F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36C15DC-2453-4C0D-9CC9-11B3B23084AF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A993B18-D774-451D-B2FB-5543043F3505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95522DAE-6A3F-4318-92FD-622EBD91AAB9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2C559AC-915B-4458-857A-413B8ECE2EB1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771768B-0FE7-43E3-B59F-FCE476235FB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12" name="Image 19">
            <a:extLst>
              <a:ext uri="{FF2B5EF4-FFF2-40B4-BE49-F238E27FC236}">
                <a16:creationId xmlns:a16="http://schemas.microsoft.com/office/drawing/2014/main" id="{EFFE1603-D0CA-2748-916B-5B518E2A2AB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02326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number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10"/>
          <p:cNvSpPr txBox="1"/>
          <p:nvPr userDrawn="1"/>
        </p:nvSpPr>
        <p:spPr>
          <a:xfrm>
            <a:off x="1252046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12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1252047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14" name="ZoneTexte 10"/>
          <p:cNvSpPr txBox="1"/>
          <p:nvPr userDrawn="1"/>
        </p:nvSpPr>
        <p:spPr>
          <a:xfrm>
            <a:off x="4853322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16" name="ZoneTexte 10"/>
          <p:cNvSpPr txBox="1"/>
          <p:nvPr userDrawn="1"/>
        </p:nvSpPr>
        <p:spPr>
          <a:xfrm>
            <a:off x="8454603" y="1556792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30" name="ZoneTexte 10"/>
          <p:cNvSpPr txBox="1"/>
          <p:nvPr userDrawn="1"/>
        </p:nvSpPr>
        <p:spPr>
          <a:xfrm>
            <a:off x="1252047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32" name="ZoneTexte 10"/>
          <p:cNvSpPr txBox="1"/>
          <p:nvPr userDrawn="1"/>
        </p:nvSpPr>
        <p:spPr>
          <a:xfrm>
            <a:off x="4853322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05</a:t>
            </a:r>
          </a:p>
        </p:txBody>
      </p:sp>
      <p:sp>
        <p:nvSpPr>
          <p:cNvPr id="34" name="ZoneTexte 10"/>
          <p:cNvSpPr txBox="1"/>
          <p:nvPr userDrawn="1"/>
        </p:nvSpPr>
        <p:spPr>
          <a:xfrm>
            <a:off x="8454602" y="3469975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06</a:t>
            </a:r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485332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845460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8454603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9" name="Google Shape;26;p3"/>
          <p:cNvSpPr txBox="1">
            <a:spLocks noGrp="1"/>
          </p:cNvSpPr>
          <p:nvPr>
            <p:ph type="body" idx="24" hasCustomPrompt="1"/>
          </p:nvPr>
        </p:nvSpPr>
        <p:spPr>
          <a:xfrm>
            <a:off x="1252047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3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4853323" y="4442305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37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3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202144980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 4">
            <a:extLst>
              <a:ext uri="{FF2B5EF4-FFF2-40B4-BE49-F238E27FC236}">
                <a16:creationId xmlns:a16="http://schemas.microsoft.com/office/drawing/2014/main" id="{018B47E0-2AC1-164B-8E73-CC1A8246DA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Rectangle 13"/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6" name="Groupe 133"/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7" name="Rectangle 16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" name="Groupe 139"/>
          <p:cNvGrpSpPr>
            <a:grpSpLocks noChangeAspect="1"/>
          </p:cNvGrpSpPr>
          <p:nvPr userDrawn="1"/>
        </p:nvGrpSpPr>
        <p:grpSpPr>
          <a:xfrm rot="10800000">
            <a:off x="4426161" y="148918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0" name="Rectangle 19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20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22" name="Image 19">
            <a:extLst>
              <a:ext uri="{FF2B5EF4-FFF2-40B4-BE49-F238E27FC236}">
                <a16:creationId xmlns:a16="http://schemas.microsoft.com/office/drawing/2014/main" id="{FC596A13-6E2E-C14B-A26E-88F065406C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10844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4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Title 44pt</a:t>
            </a:r>
            <a:endParaRPr lang="en-US" dirty="0"/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509120"/>
            <a:ext cx="4089400" cy="1368152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07299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57B5CD-18D5-4783-B0BF-D57024459B10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84" y="1"/>
            <a:ext cx="12192493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88886E3F-953A-C34A-A9AA-F55AAF690235}"/>
              </a:ext>
            </a:extLst>
          </p:cNvPr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11" name="Image 19">
            <a:extLst>
              <a:ext uri="{FF2B5EF4-FFF2-40B4-BE49-F238E27FC236}">
                <a16:creationId xmlns:a16="http://schemas.microsoft.com/office/drawing/2014/main" id="{4038423C-B8F6-1C4B-AFB3-D14DAA39B70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07576"/>
            <a:ext cx="968865" cy="273402"/>
          </a:xfrm>
          <a:prstGeom prst="rect">
            <a:avLst/>
          </a:prstGeom>
        </p:spPr>
      </p:pic>
      <p:sp>
        <p:nvSpPr>
          <p:cNvPr id="12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  <p:sp>
        <p:nvSpPr>
          <p:cNvPr id="13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653136"/>
            <a:ext cx="4089400" cy="12241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  <a:p>
            <a:pPr lvl="0" defTabSz="671513">
              <a:tabLst>
                <a:tab pos="178713" algn="l"/>
              </a:tabLst>
              <a:defRPr/>
            </a:pP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299696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4">
            <a:extLst>
              <a:ext uri="{FF2B5EF4-FFF2-40B4-BE49-F238E27FC236}">
                <a16:creationId xmlns:a16="http://schemas.microsoft.com/office/drawing/2014/main" id="{201EEF0B-F79F-C941-840B-BBE7652467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8002BF4C-EB83-CA4F-9B78-4F13B0C841E8}"/>
              </a:ext>
            </a:extLst>
          </p:cNvPr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e 133">
            <a:extLst>
              <a:ext uri="{FF2B5EF4-FFF2-40B4-BE49-F238E27FC236}">
                <a16:creationId xmlns:a16="http://schemas.microsoft.com/office/drawing/2014/main" id="{E90EB133-F21D-E646-BDA7-98FEA20844C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C50AC65-41E2-824F-AA6E-3404807E1D8B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67506DA-8715-FA45-A0A8-4CBEC44277F4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" name="Groupe 139">
            <a:extLst>
              <a:ext uri="{FF2B5EF4-FFF2-40B4-BE49-F238E27FC236}">
                <a16:creationId xmlns:a16="http://schemas.microsoft.com/office/drawing/2014/main" id="{20E9E3FA-32B2-3D4A-92A1-180D71AF63BC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426161" y="29197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E64534D-2297-1D41-992C-08AAB674660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8DF5132-0747-D142-B680-B93E3BB944B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11" name="Image 16">
            <a:extLst>
              <a:ext uri="{FF2B5EF4-FFF2-40B4-BE49-F238E27FC236}">
                <a16:creationId xmlns:a16="http://schemas.microsoft.com/office/drawing/2014/main" id="{D060C76E-9F78-E943-B22B-E7342D75455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3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2515014"/>
          </a:xfrm>
          <a:prstGeom prst="rect">
            <a:avLst/>
          </a:prstGeom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44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  <a:endParaRPr lang="fr-FR" sz="6000" b="1" dirty="0">
              <a:solidFill>
                <a:schemeClr val="bg1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sp>
        <p:nvSpPr>
          <p:cNvPr id="17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869161"/>
            <a:ext cx="4089400" cy="6272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1222043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2">
            <a:extLst>
              <a:ext uri="{FF2B5EF4-FFF2-40B4-BE49-F238E27FC236}">
                <a16:creationId xmlns:a16="http://schemas.microsoft.com/office/drawing/2014/main" id="{15C0B1F7-BF1A-A64E-B3BD-86D17A222D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55BA72B9-2726-5D46-ACF2-F6A96E3B30DF}"/>
              </a:ext>
            </a:extLst>
          </p:cNvPr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1" name="Image 19">
            <a:extLst>
              <a:ext uri="{FF2B5EF4-FFF2-40B4-BE49-F238E27FC236}">
                <a16:creationId xmlns:a16="http://schemas.microsoft.com/office/drawing/2014/main" id="{0E2C7124-039D-8140-87B1-DE9387B03AB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4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653136"/>
            <a:ext cx="4089400" cy="12241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  <a:p>
            <a:pPr lvl="0" defTabSz="671513">
              <a:tabLst>
                <a:tab pos="178713" algn="l"/>
              </a:tabLst>
              <a:defRPr/>
            </a:pP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grpSp>
        <p:nvGrpSpPr>
          <p:cNvPr id="13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7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</p:spTree>
    <p:extLst>
      <p:ext uri="{BB962C8B-B14F-4D97-AF65-F5344CB8AC3E}">
        <p14:creationId xmlns:p14="http://schemas.microsoft.com/office/powerpoint/2010/main" val="25700971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3">
            <a:extLst>
              <a:ext uri="{FF2B5EF4-FFF2-40B4-BE49-F238E27FC236}">
                <a16:creationId xmlns:a16="http://schemas.microsoft.com/office/drawing/2014/main" id="{6876B368-5586-DE4E-A248-69482F6D0F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47AB2CCC-38FA-CA44-A478-5B29AE7FE511}"/>
              </a:ext>
            </a:extLst>
          </p:cNvPr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2" name="Image 17">
            <a:extLst>
              <a:ext uri="{FF2B5EF4-FFF2-40B4-BE49-F238E27FC236}">
                <a16:creationId xmlns:a16="http://schemas.microsoft.com/office/drawing/2014/main" id="{05BD30DB-58E0-0242-A83C-7BF60CEE661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5" name="Groupe 133">
            <a:extLst>
              <a:ext uri="{FF2B5EF4-FFF2-40B4-BE49-F238E27FC236}">
                <a16:creationId xmlns:a16="http://schemas.microsoft.com/office/drawing/2014/main" id="{E90EB133-F21D-E646-BDA7-98FEA20844C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C50AC65-41E2-824F-AA6E-3404807E1D8B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567506DA-8715-FA45-A0A8-4CBEC44277F4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8" name="Groupe 139">
            <a:extLst>
              <a:ext uri="{FF2B5EF4-FFF2-40B4-BE49-F238E27FC236}">
                <a16:creationId xmlns:a16="http://schemas.microsoft.com/office/drawing/2014/main" id="{20E9E3FA-32B2-3D4A-92A1-180D71AF63BC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426161" y="29197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E64534D-2297-1D41-992C-08AAB674660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8DF5132-0747-D142-B680-B93E3BB944B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1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2515014"/>
          </a:xfrm>
          <a:prstGeom prst="rect">
            <a:avLst/>
          </a:prstGeom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44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  <a:endParaRPr lang="fr-FR" sz="6000" b="1" dirty="0">
              <a:solidFill>
                <a:schemeClr val="bg1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sp>
        <p:nvSpPr>
          <p:cNvPr id="13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509120"/>
            <a:ext cx="4089400" cy="1368152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687003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2">
            <a:extLst>
              <a:ext uri="{FF2B5EF4-FFF2-40B4-BE49-F238E27FC236}">
                <a16:creationId xmlns:a16="http://schemas.microsoft.com/office/drawing/2014/main" id="{533D21F9-D53B-5248-AEFF-3F1C4731E48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/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2" name="Image 13">
            <a:extLst>
              <a:ext uri="{FF2B5EF4-FFF2-40B4-BE49-F238E27FC236}">
                <a16:creationId xmlns:a16="http://schemas.microsoft.com/office/drawing/2014/main" id="{AE8A9670-525F-4442-98A5-E48A599DFD0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4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509120"/>
            <a:ext cx="4089400" cy="6272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grpSp>
        <p:nvGrpSpPr>
          <p:cNvPr id="15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8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1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</p:spTree>
    <p:extLst>
      <p:ext uri="{BB962C8B-B14F-4D97-AF65-F5344CB8AC3E}">
        <p14:creationId xmlns:p14="http://schemas.microsoft.com/office/powerpoint/2010/main" val="77083393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F0A6B6B-7C02-435D-BA75-86647F410C7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3" name="Rectangle 2"/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18"/>
          <p:cNvSpPr txBox="1"/>
          <p:nvPr userDrawn="1"/>
        </p:nvSpPr>
        <p:spPr>
          <a:xfrm>
            <a:off x="10667998" y="6294783"/>
            <a:ext cx="6626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PAGE</a:t>
            </a:r>
          </a:p>
        </p:txBody>
      </p:sp>
      <p:sp>
        <p:nvSpPr>
          <p:cNvPr id="5" name="ZoneTexte 21"/>
          <p:cNvSpPr txBox="1"/>
          <p:nvPr userDrawn="1"/>
        </p:nvSpPr>
        <p:spPr>
          <a:xfrm>
            <a:off x="11184836" y="6248401"/>
            <a:ext cx="5963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C63DAF61-3613-D446-9BEF-6983EEAD7376}" type="slidenum">
              <a:rPr lang="fr-FR" sz="2000" smtClean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pPr algn="r"/>
              <a:t>‹N°›</a:t>
            </a:fld>
            <a:endParaRPr lang="fr-FR" sz="2000" dirty="0">
              <a:solidFill>
                <a:srgbClr val="2898D4"/>
              </a:solidFill>
              <a:latin typeface="PF Highway Sans Pro Medium" charset="0"/>
              <a:ea typeface="PF Highway Sans Pro Medium" charset="0"/>
              <a:cs typeface="PF Highway Sans Pro Medium" charset="0"/>
            </a:endParaRPr>
          </a:p>
        </p:txBody>
      </p:sp>
      <p:pic>
        <p:nvPicPr>
          <p:cNvPr id="13" name="Image 19">
            <a:extLst>
              <a:ext uri="{FF2B5EF4-FFF2-40B4-BE49-F238E27FC236}">
                <a16:creationId xmlns:a16="http://schemas.microsoft.com/office/drawing/2014/main" id="{FC596A13-6E2E-C14B-A26E-88F065406C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6" name="Groupe 133"/>
          <p:cNvGrpSpPr>
            <a:grpSpLocks noChangeAspect="1"/>
          </p:cNvGrpSpPr>
          <p:nvPr userDrawn="1"/>
        </p:nvGrpSpPr>
        <p:grpSpPr>
          <a:xfrm>
            <a:off x="330406" y="2084759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7" name="Rectangle 16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" name="Groupe 139"/>
          <p:cNvGrpSpPr>
            <a:grpSpLocks noChangeAspect="1"/>
          </p:cNvGrpSpPr>
          <p:nvPr userDrawn="1"/>
        </p:nvGrpSpPr>
        <p:grpSpPr>
          <a:xfrm rot="10800000">
            <a:off x="4492078" y="30349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0" name="Rectangle 19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20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4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438406" y="2192759"/>
            <a:ext cx="4305671" cy="1094166"/>
          </a:xfrm>
          <a:prstGeom prst="rect">
            <a:avLst/>
          </a:prstGeom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44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  <a:endParaRPr lang="fr-FR" sz="6000" b="1" dirty="0">
              <a:solidFill>
                <a:schemeClr val="bg1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815021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Cliquez pour modifier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246498" y="137652"/>
            <a:ext cx="137652" cy="452283"/>
          </a:xfrm>
          <a:prstGeom prst="rect">
            <a:avLst/>
          </a:prstGeom>
          <a:solidFill>
            <a:srgbClr val="44546A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11850363" y="137652"/>
            <a:ext cx="137652" cy="452283"/>
          </a:xfrm>
          <a:prstGeom prst="rect">
            <a:avLst/>
          </a:prstGeom>
          <a:solidFill>
            <a:srgbClr val="44546A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19492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15980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1179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number points with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2665866" y="220870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2665866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7752185" y="2208709"/>
            <a:ext cx="3168351" cy="879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5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2665866" y="374634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3" name="ZoneTexte 10"/>
          <p:cNvSpPr txBox="1"/>
          <p:nvPr userDrawn="1"/>
        </p:nvSpPr>
        <p:spPr>
          <a:xfrm>
            <a:off x="1252046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24" name="ZoneTexte 10"/>
          <p:cNvSpPr txBox="1"/>
          <p:nvPr userDrawn="1"/>
        </p:nvSpPr>
        <p:spPr>
          <a:xfrm>
            <a:off x="6344991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25" name="ZoneTexte 10"/>
          <p:cNvSpPr txBox="1"/>
          <p:nvPr userDrawn="1"/>
        </p:nvSpPr>
        <p:spPr>
          <a:xfrm>
            <a:off x="1252047" y="3545083"/>
            <a:ext cx="1211456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7752185" y="3744964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8" name="ZoneTexte 10"/>
          <p:cNvSpPr txBox="1"/>
          <p:nvPr userDrawn="1"/>
        </p:nvSpPr>
        <p:spPr>
          <a:xfrm>
            <a:off x="6344991" y="3501008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30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2665866" y="418223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7752184" y="418223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3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3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13817249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2537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646630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700205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58745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868727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46492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12347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3132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number points with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7" name="ZoneTexte 10"/>
          <p:cNvSpPr txBox="1"/>
          <p:nvPr userDrawn="1"/>
        </p:nvSpPr>
        <p:spPr>
          <a:xfrm>
            <a:off x="1252046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9" name="ZoneTexte 10"/>
          <p:cNvSpPr txBox="1"/>
          <p:nvPr userDrawn="1"/>
        </p:nvSpPr>
        <p:spPr>
          <a:xfrm>
            <a:off x="4853322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11" name="ZoneTexte 10"/>
          <p:cNvSpPr txBox="1"/>
          <p:nvPr userDrawn="1"/>
        </p:nvSpPr>
        <p:spPr>
          <a:xfrm>
            <a:off x="8454603" y="1556792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13" name="ZoneTexte 10"/>
          <p:cNvSpPr txBox="1"/>
          <p:nvPr userDrawn="1"/>
        </p:nvSpPr>
        <p:spPr>
          <a:xfrm>
            <a:off x="1252047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15" name="ZoneTexte 10"/>
          <p:cNvSpPr txBox="1"/>
          <p:nvPr userDrawn="1"/>
        </p:nvSpPr>
        <p:spPr>
          <a:xfrm>
            <a:off x="4853322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05</a:t>
            </a:r>
          </a:p>
        </p:txBody>
      </p:sp>
      <p:sp>
        <p:nvSpPr>
          <p:cNvPr id="17" name="ZoneTexte 10"/>
          <p:cNvSpPr txBox="1"/>
          <p:nvPr userDrawn="1"/>
        </p:nvSpPr>
        <p:spPr>
          <a:xfrm>
            <a:off x="8454602" y="3469975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06</a:t>
            </a:r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1252047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485332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845460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8454603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3" name="Google Shape;26;p3"/>
          <p:cNvSpPr txBox="1">
            <a:spLocks noGrp="1"/>
          </p:cNvSpPr>
          <p:nvPr>
            <p:ph type="body" idx="24" hasCustomPrompt="1"/>
          </p:nvPr>
        </p:nvSpPr>
        <p:spPr>
          <a:xfrm>
            <a:off x="1252047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4853323" y="4442305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</p:spTree>
    <p:extLst>
      <p:ext uri="{BB962C8B-B14F-4D97-AF65-F5344CB8AC3E}">
        <p14:creationId xmlns:p14="http://schemas.microsoft.com/office/powerpoint/2010/main" val="7170325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-12851"/>
            <a:ext cx="12191999" cy="3450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2" name="Titre 1"/>
          <p:cNvSpPr txBox="1">
            <a:spLocks/>
          </p:cNvSpPr>
          <p:nvPr userDrawn="1"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3359696" y="5027682"/>
            <a:ext cx="7716982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here at 24pt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3359150" y="4076700"/>
            <a:ext cx="7716838" cy="95091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4400" baseline="0"/>
            </a:lvl1pPr>
          </a:lstStyle>
          <a:p>
            <a:pPr lvl="0"/>
            <a:r>
              <a:rPr lang="en-US" sz="4400" dirty="0"/>
              <a:t>Divider text here 44pt</a:t>
            </a:r>
            <a:endParaRPr lang="en-US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415480" y="3839264"/>
            <a:ext cx="1942980" cy="135421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8800" spc="-300">
                <a:solidFill>
                  <a:srgbClr val="2898D4"/>
                </a:solidFill>
              </a:defRPr>
            </a:lvl1pPr>
          </a:lstStyle>
          <a:p>
            <a:pPr lvl="0"/>
            <a:r>
              <a:rPr lang="en-GB" dirty="0"/>
              <a:t>01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3760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68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-12851"/>
            <a:ext cx="12191999" cy="3450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2" name="Titre 1"/>
          <p:cNvSpPr txBox="1">
            <a:spLocks/>
          </p:cNvSpPr>
          <p:nvPr userDrawn="1"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3359696" y="5027682"/>
            <a:ext cx="7716982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here at 24pt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3359150" y="4076700"/>
            <a:ext cx="7716838" cy="95091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4400" baseline="0"/>
            </a:lvl1pPr>
          </a:lstStyle>
          <a:p>
            <a:pPr lvl="0"/>
            <a:r>
              <a:rPr lang="en-US" sz="4400" dirty="0"/>
              <a:t>Divider text here 44pt</a:t>
            </a:r>
            <a:endParaRPr lang="en-US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415480" y="3839264"/>
            <a:ext cx="1942980" cy="135421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8800" spc="-300">
                <a:solidFill>
                  <a:srgbClr val="2898D4"/>
                </a:solidFill>
              </a:defRPr>
            </a:lvl1pPr>
          </a:lstStyle>
          <a:p>
            <a:pPr lvl="0"/>
            <a:r>
              <a:rPr lang="en-GB" dirty="0"/>
              <a:t>02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27200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68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image" Target="../media/image21.jpg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er 5"/>
          <p:cNvGrpSpPr/>
          <p:nvPr userDrawn="1"/>
        </p:nvGrpSpPr>
        <p:grpSpPr>
          <a:xfrm>
            <a:off x="320638" y="6126413"/>
            <a:ext cx="1425036" cy="628666"/>
            <a:chOff x="8645240" y="5260769"/>
            <a:chExt cx="3144983" cy="1387434"/>
          </a:xfrm>
        </p:grpSpPr>
        <p:sp>
          <p:nvSpPr>
            <p:cNvPr id="9" name="Rectangle 8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0" name="Image 7"/>
            <p:cNvPicPr>
              <a:picLocks noChangeAspect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25" name="Google Shape;27;p3"/>
          <p:cNvSpPr txBox="1">
            <a:spLocks/>
          </p:cNvSpPr>
          <p:nvPr userDrawn="1"/>
        </p:nvSpPr>
        <p:spPr>
          <a:xfrm>
            <a:off x="11208568" y="6236618"/>
            <a:ext cx="632762" cy="3346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uk-UA" sz="2000" b="0" i="0" u="none" strike="noStrike" kern="0" cap="none" spc="0" normalizeH="0" baseline="0" noProof="0" smtClean="0">
                <a:ln>
                  <a:noFill/>
                </a:ln>
                <a:solidFill>
                  <a:srgbClr val="2898D4"/>
                </a:solidFill>
                <a:effectLst/>
                <a:uLnTx/>
                <a:uFillTx/>
                <a:latin typeface="PF Highway Sans Pro" charset="0"/>
                <a:ea typeface="PF Highway Sans Pro" charset="0"/>
                <a:cs typeface="PF Highway Sans Pro" charset="0"/>
                <a:sym typeface="Montserrat Medium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‹N°›</a:t>
            </a:fld>
            <a:endParaRPr kumimoji="0" lang="uk-UA" sz="2000" b="0" i="0" u="none" strike="noStrike" kern="0" cap="none" spc="0" normalizeH="0" baseline="0" noProof="0" dirty="0">
              <a:ln>
                <a:noFill/>
              </a:ln>
              <a:solidFill>
                <a:srgbClr val="2898D4"/>
              </a:solidFill>
              <a:effectLst/>
              <a:uLnTx/>
              <a:uFillTx/>
              <a:latin typeface="PF Highway Sans Pro" charset="0"/>
              <a:ea typeface="PF Highway Sans Pro" charset="0"/>
              <a:cs typeface="PF Highway Sans Pro" charset="0"/>
              <a:sym typeface="Montserrat Medium"/>
            </a:endParaRPr>
          </a:p>
        </p:txBody>
      </p:sp>
      <p:sp>
        <p:nvSpPr>
          <p:cNvPr id="26" name="ZoneTexte 18"/>
          <p:cNvSpPr txBox="1"/>
          <p:nvPr userDrawn="1"/>
        </p:nvSpPr>
        <p:spPr>
          <a:xfrm>
            <a:off x="10740006" y="6263444"/>
            <a:ext cx="6125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PAGE</a:t>
            </a:r>
          </a:p>
        </p:txBody>
      </p:sp>
    </p:spTree>
    <p:extLst>
      <p:ext uri="{BB962C8B-B14F-4D97-AF65-F5344CB8AC3E}">
        <p14:creationId xmlns:p14="http://schemas.microsoft.com/office/powerpoint/2010/main" val="4528251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94" r:id="rId9"/>
    <p:sldLayoutId id="2147483659" r:id="rId10"/>
    <p:sldLayoutId id="2147483682" r:id="rId11"/>
    <p:sldLayoutId id="2147483679" r:id="rId12"/>
    <p:sldLayoutId id="2147483680" r:id="rId13"/>
    <p:sldLayoutId id="2147483691" r:id="rId14"/>
    <p:sldLayoutId id="2147483695" r:id="rId15"/>
    <p:sldLayoutId id="2147483684" r:id="rId16"/>
    <p:sldLayoutId id="2147483683" r:id="rId17"/>
    <p:sldLayoutId id="2147483685" r:id="rId18"/>
    <p:sldLayoutId id="2147483686" r:id="rId19"/>
    <p:sldLayoutId id="2147483687" r:id="rId20"/>
    <p:sldLayoutId id="2147483688" r:id="rId21"/>
    <p:sldLayoutId id="2147483690" r:id="rId22"/>
    <p:sldLayoutId id="2147483689" r:id="rId23"/>
    <p:sldLayoutId id="2147483692" r:id="rId24"/>
    <p:sldLayoutId id="2147483693" r:id="rId25"/>
    <p:sldLayoutId id="2147483696" r:id="rId26"/>
    <p:sldLayoutId id="2147483697" r:id="rId27"/>
    <p:sldLayoutId id="2147483698" r:id="rId28"/>
    <p:sldLayoutId id="2147483699" r:id="rId29"/>
    <p:sldLayoutId id="2147483704" r:id="rId30"/>
    <p:sldLayoutId id="2147483700" r:id="rId31"/>
    <p:sldLayoutId id="2147483705" r:id="rId32"/>
    <p:sldLayoutId id="2147483701" r:id="rId33"/>
    <p:sldLayoutId id="2147483703" r:id="rId34"/>
    <p:sldLayoutId id="2147483706" r:id="rId35"/>
    <p:sldLayoutId id="2147483702" r:id="rId36"/>
    <p:sldLayoutId id="2147483708" r:id="rId37"/>
    <p:sldLayoutId id="2147483661" r:id="rId38"/>
    <p:sldLayoutId id="2147483707" r:id="rId39"/>
    <p:sldLayoutId id="2147483662" r:id="rId40"/>
    <p:sldLayoutId id="2147483667" r:id="rId41"/>
    <p:sldLayoutId id="2147483663" r:id="rId42"/>
    <p:sldLayoutId id="2147483664" r:id="rId43"/>
    <p:sldLayoutId id="2147483678" r:id="rId44"/>
    <p:sldLayoutId id="2147483665" r:id="rId45"/>
    <p:sldLayoutId id="2147483670" r:id="rId46"/>
    <p:sldLayoutId id="2147483666" r:id="rId47"/>
    <p:sldLayoutId id="2147483668" r:id="rId48"/>
    <p:sldLayoutId id="2147483677" r:id="rId49"/>
    <p:sldLayoutId id="2147483669" r:id="rId50"/>
    <p:sldLayoutId id="2147483671" r:id="rId51"/>
    <p:sldLayoutId id="2147483672" r:id="rId52"/>
    <p:sldLayoutId id="2147483674" r:id="rId53"/>
    <p:sldLayoutId id="2147483673" r:id="rId54"/>
    <p:sldLayoutId id="2147483676" r:id="rId55"/>
    <p:sldLayoutId id="2147483675" r:id="rId5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Image 7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1218838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06961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DDD021-C739-4CE3-934B-432D0EE700B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2021: Bring Talent Management to the next level</a:t>
            </a:r>
          </a:p>
        </p:txBody>
      </p:sp>
      <p:sp>
        <p:nvSpPr>
          <p:cNvPr id="16" name="Rectangle: Rounded Corners 40">
            <a:extLst>
              <a:ext uri="{FF2B5EF4-FFF2-40B4-BE49-F238E27FC236}">
                <a16:creationId xmlns:a16="http://schemas.microsoft.com/office/drawing/2014/main" id="{2EFDE389-06EF-4D2A-B3E7-F8981EDD5D2A}"/>
              </a:ext>
            </a:extLst>
          </p:cNvPr>
          <p:cNvSpPr/>
          <p:nvPr/>
        </p:nvSpPr>
        <p:spPr>
          <a:xfrm>
            <a:off x="3209164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March</a:t>
            </a:r>
          </a:p>
        </p:txBody>
      </p:sp>
      <p:sp>
        <p:nvSpPr>
          <p:cNvPr id="17" name="Rectangle: Rounded Corners 24">
            <a:extLst>
              <a:ext uri="{FF2B5EF4-FFF2-40B4-BE49-F238E27FC236}">
                <a16:creationId xmlns:a16="http://schemas.microsoft.com/office/drawing/2014/main" id="{488C2DDB-87AD-4901-B2F0-45BEB9D66403}"/>
              </a:ext>
            </a:extLst>
          </p:cNvPr>
          <p:cNvSpPr/>
          <p:nvPr/>
        </p:nvSpPr>
        <p:spPr>
          <a:xfrm>
            <a:off x="2348174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Feb</a:t>
            </a:r>
          </a:p>
        </p:txBody>
      </p:sp>
      <p:sp>
        <p:nvSpPr>
          <p:cNvPr id="18" name="Rectangle: Rounded Corners 25">
            <a:extLst>
              <a:ext uri="{FF2B5EF4-FFF2-40B4-BE49-F238E27FC236}">
                <a16:creationId xmlns:a16="http://schemas.microsoft.com/office/drawing/2014/main" id="{BA922157-4778-4C7A-83A9-1CCA0D8C13AB}"/>
              </a:ext>
            </a:extLst>
          </p:cNvPr>
          <p:cNvSpPr/>
          <p:nvPr/>
        </p:nvSpPr>
        <p:spPr>
          <a:xfrm>
            <a:off x="1487183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Jan</a:t>
            </a:r>
          </a:p>
        </p:txBody>
      </p:sp>
      <p:sp>
        <p:nvSpPr>
          <p:cNvPr id="19" name="Rectangle: Rounded Corners 26">
            <a:extLst>
              <a:ext uri="{FF2B5EF4-FFF2-40B4-BE49-F238E27FC236}">
                <a16:creationId xmlns:a16="http://schemas.microsoft.com/office/drawing/2014/main" id="{A8EE0E4E-1462-40F8-BC6B-517269F92B32}"/>
              </a:ext>
            </a:extLst>
          </p:cNvPr>
          <p:cNvSpPr/>
          <p:nvPr/>
        </p:nvSpPr>
        <p:spPr>
          <a:xfrm>
            <a:off x="4068886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April</a:t>
            </a:r>
          </a:p>
        </p:txBody>
      </p:sp>
      <p:sp>
        <p:nvSpPr>
          <p:cNvPr id="20" name="Rectangle: Rounded Corners 27">
            <a:extLst>
              <a:ext uri="{FF2B5EF4-FFF2-40B4-BE49-F238E27FC236}">
                <a16:creationId xmlns:a16="http://schemas.microsoft.com/office/drawing/2014/main" id="{F0B49F1F-935E-4A28-A233-35D371B4AC30}"/>
              </a:ext>
            </a:extLst>
          </p:cNvPr>
          <p:cNvSpPr/>
          <p:nvPr/>
        </p:nvSpPr>
        <p:spPr>
          <a:xfrm>
            <a:off x="4928607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May</a:t>
            </a:r>
          </a:p>
        </p:txBody>
      </p:sp>
      <p:sp>
        <p:nvSpPr>
          <p:cNvPr id="21" name="Rectangle: Rounded Corners 28">
            <a:extLst>
              <a:ext uri="{FF2B5EF4-FFF2-40B4-BE49-F238E27FC236}">
                <a16:creationId xmlns:a16="http://schemas.microsoft.com/office/drawing/2014/main" id="{197D163E-5632-495B-9DE8-D9753D1F33A2}"/>
              </a:ext>
            </a:extLst>
          </p:cNvPr>
          <p:cNvSpPr/>
          <p:nvPr/>
        </p:nvSpPr>
        <p:spPr>
          <a:xfrm>
            <a:off x="5788327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June</a:t>
            </a:r>
          </a:p>
        </p:txBody>
      </p:sp>
      <p:sp>
        <p:nvSpPr>
          <p:cNvPr id="22" name="Rectangle: Rounded Corners 29">
            <a:extLst>
              <a:ext uri="{FF2B5EF4-FFF2-40B4-BE49-F238E27FC236}">
                <a16:creationId xmlns:a16="http://schemas.microsoft.com/office/drawing/2014/main" id="{D0A49794-1975-46F7-83B8-8FDFD0F8CAA8}"/>
              </a:ext>
            </a:extLst>
          </p:cNvPr>
          <p:cNvSpPr/>
          <p:nvPr/>
        </p:nvSpPr>
        <p:spPr>
          <a:xfrm>
            <a:off x="6648048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July</a:t>
            </a:r>
          </a:p>
        </p:txBody>
      </p:sp>
      <p:sp>
        <p:nvSpPr>
          <p:cNvPr id="23" name="Rectangle: Rounded Corners 34">
            <a:extLst>
              <a:ext uri="{FF2B5EF4-FFF2-40B4-BE49-F238E27FC236}">
                <a16:creationId xmlns:a16="http://schemas.microsoft.com/office/drawing/2014/main" id="{DE78D1C0-5936-45FF-B7DD-9269960D8582}"/>
              </a:ext>
            </a:extLst>
          </p:cNvPr>
          <p:cNvSpPr/>
          <p:nvPr/>
        </p:nvSpPr>
        <p:spPr>
          <a:xfrm>
            <a:off x="7507770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Aug</a:t>
            </a:r>
          </a:p>
        </p:txBody>
      </p:sp>
      <p:sp>
        <p:nvSpPr>
          <p:cNvPr id="24" name="Rectangle: Rounded Corners 37">
            <a:extLst>
              <a:ext uri="{FF2B5EF4-FFF2-40B4-BE49-F238E27FC236}">
                <a16:creationId xmlns:a16="http://schemas.microsoft.com/office/drawing/2014/main" id="{BE8863E8-7F88-4BEC-8554-1FC4A98E90E1}"/>
              </a:ext>
            </a:extLst>
          </p:cNvPr>
          <p:cNvSpPr/>
          <p:nvPr/>
        </p:nvSpPr>
        <p:spPr>
          <a:xfrm>
            <a:off x="8367491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Sept</a:t>
            </a:r>
          </a:p>
        </p:txBody>
      </p:sp>
      <p:sp>
        <p:nvSpPr>
          <p:cNvPr id="25" name="Rectangle: Rounded Corners 41">
            <a:extLst>
              <a:ext uri="{FF2B5EF4-FFF2-40B4-BE49-F238E27FC236}">
                <a16:creationId xmlns:a16="http://schemas.microsoft.com/office/drawing/2014/main" id="{BD6E1CA4-AD29-47FD-9A64-BE0519C118FF}"/>
              </a:ext>
            </a:extLst>
          </p:cNvPr>
          <p:cNvSpPr/>
          <p:nvPr/>
        </p:nvSpPr>
        <p:spPr>
          <a:xfrm>
            <a:off x="9227211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Oct</a:t>
            </a:r>
          </a:p>
        </p:txBody>
      </p:sp>
      <p:sp>
        <p:nvSpPr>
          <p:cNvPr id="26" name="Rectangle: Rounded Corners 44">
            <a:extLst>
              <a:ext uri="{FF2B5EF4-FFF2-40B4-BE49-F238E27FC236}">
                <a16:creationId xmlns:a16="http://schemas.microsoft.com/office/drawing/2014/main" id="{038DC806-9E14-4990-A946-97A75A7B2190}"/>
              </a:ext>
            </a:extLst>
          </p:cNvPr>
          <p:cNvSpPr/>
          <p:nvPr/>
        </p:nvSpPr>
        <p:spPr>
          <a:xfrm>
            <a:off x="10086932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Nov</a:t>
            </a:r>
          </a:p>
        </p:txBody>
      </p:sp>
      <p:sp>
        <p:nvSpPr>
          <p:cNvPr id="27" name="Rectangle: Rounded Corners 46">
            <a:extLst>
              <a:ext uri="{FF2B5EF4-FFF2-40B4-BE49-F238E27FC236}">
                <a16:creationId xmlns:a16="http://schemas.microsoft.com/office/drawing/2014/main" id="{9D52092C-F037-4C7C-A955-C45567554159}"/>
              </a:ext>
            </a:extLst>
          </p:cNvPr>
          <p:cNvSpPr/>
          <p:nvPr/>
        </p:nvSpPr>
        <p:spPr>
          <a:xfrm>
            <a:off x="10946654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Dec</a:t>
            </a: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73C65758-25B5-4DCF-90F5-F0C5A2BB5B4D}"/>
              </a:ext>
            </a:extLst>
          </p:cNvPr>
          <p:cNvSpPr/>
          <p:nvPr/>
        </p:nvSpPr>
        <p:spPr>
          <a:xfrm>
            <a:off x="161956" y="1562152"/>
            <a:ext cx="11846986" cy="185716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38" name="Oval 62">
            <a:extLst>
              <a:ext uri="{FF2B5EF4-FFF2-40B4-BE49-F238E27FC236}">
                <a16:creationId xmlns:a16="http://schemas.microsoft.com/office/drawing/2014/main" id="{CD767428-AAB1-4CA4-8EAA-6B9E27AF1CD8}"/>
              </a:ext>
            </a:extLst>
          </p:cNvPr>
          <p:cNvSpPr/>
          <p:nvPr/>
        </p:nvSpPr>
        <p:spPr bwMode="ltGray">
          <a:xfrm>
            <a:off x="93020" y="1427992"/>
            <a:ext cx="553280" cy="528395"/>
          </a:xfrm>
          <a:prstGeom prst="ellipse">
            <a:avLst/>
          </a:prstGeom>
          <a:solidFill>
            <a:srgbClr val="FFFFFF"/>
          </a:solidFill>
          <a:ln w="12700" cap="flat" cmpd="sng" algn="ctr">
            <a:solidFill>
              <a:srgbClr val="1C94A1"/>
            </a:solidFill>
            <a:prstDash val="lgDashDot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itchFamily="18" charset="0"/>
              <a:ea typeface="+mn-ea"/>
              <a:cs typeface="+mn-cs"/>
            </a:endParaRPr>
          </a:p>
        </p:txBody>
      </p:sp>
      <p:pic>
        <p:nvPicPr>
          <p:cNvPr id="139" name="Image 95">
            <a:extLst>
              <a:ext uri="{FF2B5EF4-FFF2-40B4-BE49-F238E27FC236}">
                <a16:creationId xmlns:a16="http://schemas.microsoft.com/office/drawing/2014/main" id="{FA59E930-2169-447C-9A35-DE998FBE877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694" y="1447123"/>
            <a:ext cx="464301" cy="447895"/>
          </a:xfrm>
          <a:prstGeom prst="rect">
            <a:avLst/>
          </a:prstGeom>
        </p:spPr>
      </p:pic>
      <p:sp>
        <p:nvSpPr>
          <p:cNvPr id="144" name="Rectangle: Rounded Corners 143">
            <a:extLst>
              <a:ext uri="{FF2B5EF4-FFF2-40B4-BE49-F238E27FC236}">
                <a16:creationId xmlns:a16="http://schemas.microsoft.com/office/drawing/2014/main" id="{40FBBFEF-3893-4978-BB30-94739AA1A59E}"/>
              </a:ext>
            </a:extLst>
          </p:cNvPr>
          <p:cNvSpPr/>
          <p:nvPr/>
        </p:nvSpPr>
        <p:spPr>
          <a:xfrm>
            <a:off x="4083797" y="2509511"/>
            <a:ext cx="3046406" cy="318228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9525" cap="flat" cmpd="sng" algn="ctr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Development Plan</a:t>
            </a:r>
          </a:p>
        </p:txBody>
      </p:sp>
      <p:sp>
        <p:nvSpPr>
          <p:cNvPr id="146" name="Rectangle: Rounded Corners 145">
            <a:extLst>
              <a:ext uri="{FF2B5EF4-FFF2-40B4-BE49-F238E27FC236}">
                <a16:creationId xmlns:a16="http://schemas.microsoft.com/office/drawing/2014/main" id="{5E94686A-FD5A-446B-8A07-97C952238E11}"/>
              </a:ext>
            </a:extLst>
          </p:cNvPr>
          <p:cNvSpPr/>
          <p:nvPr/>
        </p:nvSpPr>
        <p:spPr>
          <a:xfrm>
            <a:off x="6693399" y="1845001"/>
            <a:ext cx="5103243" cy="431871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Follow-up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B189AD9F-D216-40BB-A8FD-0AF6A145022E}"/>
              </a:ext>
            </a:extLst>
          </p:cNvPr>
          <p:cNvSpPr txBox="1"/>
          <p:nvPr/>
        </p:nvSpPr>
        <p:spPr>
          <a:xfrm flipH="1">
            <a:off x="479376" y="1869490"/>
            <a:ext cx="242103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1" u="none" strike="noStrike" kern="1200" cap="none" spc="0" normalizeH="0" baseline="0" noProof="0" dirty="0">
                <a:ln>
                  <a:noFill/>
                </a:ln>
                <a:solidFill>
                  <a:srgbClr val="033E51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Talent Review</a:t>
            </a:r>
            <a:endParaRPr kumimoji="0" lang="en-US" sz="1000" b="1" i="1" u="none" strike="noStrike" kern="1200" cap="none" spc="0" normalizeH="0" baseline="0" noProof="0" dirty="0">
              <a:ln>
                <a:noFill/>
              </a:ln>
              <a:solidFill>
                <a:srgbClr val="033E51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57" name="Rectangle: Rounded Corners 156">
            <a:extLst>
              <a:ext uri="{FF2B5EF4-FFF2-40B4-BE49-F238E27FC236}">
                <a16:creationId xmlns:a16="http://schemas.microsoft.com/office/drawing/2014/main" id="{A348882E-B258-4888-B769-4EBC7503D1E3}"/>
              </a:ext>
            </a:extLst>
          </p:cNvPr>
          <p:cNvSpPr/>
          <p:nvPr/>
        </p:nvSpPr>
        <p:spPr>
          <a:xfrm>
            <a:off x="1474196" y="1851787"/>
            <a:ext cx="2581703" cy="400537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Follow-up &amp; update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5BC84715-6B7E-43FF-BEE1-92F131EEC946}"/>
              </a:ext>
            </a:extLst>
          </p:cNvPr>
          <p:cNvSpPr txBox="1"/>
          <p:nvPr/>
        </p:nvSpPr>
        <p:spPr>
          <a:xfrm>
            <a:off x="635512" y="1340768"/>
            <a:ext cx="75854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000" b="1">
                <a:solidFill>
                  <a:srgbClr val="A03453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iDevelop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003C68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65BCFF5-D3BA-4042-B50E-DF24EB60ACA3}"/>
              </a:ext>
            </a:extLst>
          </p:cNvPr>
          <p:cNvSpPr txBox="1"/>
          <p:nvPr/>
        </p:nvSpPr>
        <p:spPr>
          <a:xfrm flipH="1">
            <a:off x="230878" y="2498905"/>
            <a:ext cx="128128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1" u="none" strike="noStrike" kern="1200" cap="none" spc="0" normalizeH="0" baseline="0" noProof="0">
                <a:ln>
                  <a:noFill/>
                </a:ln>
                <a:solidFill>
                  <a:srgbClr val="033E51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Development Plan</a:t>
            </a:r>
            <a:endParaRPr kumimoji="0" lang="en-US" sz="1000" b="1" i="1" u="none" strike="noStrike" kern="1200" cap="none" spc="0" normalizeH="0" baseline="0" noProof="0">
              <a:ln>
                <a:noFill/>
              </a:ln>
              <a:solidFill>
                <a:srgbClr val="033E51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6544723A-45C6-463A-9D47-FC3348C8279D}"/>
              </a:ext>
            </a:extLst>
          </p:cNvPr>
          <p:cNvSpPr/>
          <p:nvPr/>
        </p:nvSpPr>
        <p:spPr>
          <a:xfrm>
            <a:off x="7159074" y="2506455"/>
            <a:ext cx="4637569" cy="324341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Work on Action Plans</a:t>
            </a: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2F787380-24A7-4E79-B30A-DF09E48220E8}"/>
              </a:ext>
            </a:extLst>
          </p:cNvPr>
          <p:cNvSpPr/>
          <p:nvPr/>
        </p:nvSpPr>
        <p:spPr>
          <a:xfrm>
            <a:off x="1485578" y="2511981"/>
            <a:ext cx="2570321" cy="313288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Work on Action Plans</a:t>
            </a:r>
          </a:p>
        </p:txBody>
      </p:sp>
      <p:sp>
        <p:nvSpPr>
          <p:cNvPr id="133" name="Rectangle: Rounded Corners 132">
            <a:extLst>
              <a:ext uri="{FF2B5EF4-FFF2-40B4-BE49-F238E27FC236}">
                <a16:creationId xmlns:a16="http://schemas.microsoft.com/office/drawing/2014/main" id="{C6A6673B-ED6B-4739-B6AF-D19A343CE259}"/>
              </a:ext>
            </a:extLst>
          </p:cNvPr>
          <p:cNvSpPr/>
          <p:nvPr/>
        </p:nvSpPr>
        <p:spPr>
          <a:xfrm>
            <a:off x="4083797" y="1845002"/>
            <a:ext cx="2581704" cy="431871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9525" cap="flat" cmpd="sng" algn="ctr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80" name="Star: 4 Points 179">
            <a:extLst>
              <a:ext uri="{FF2B5EF4-FFF2-40B4-BE49-F238E27FC236}">
                <a16:creationId xmlns:a16="http://schemas.microsoft.com/office/drawing/2014/main" id="{A48471CE-D19C-4EB5-85A6-8A1DB4C5875D}"/>
              </a:ext>
            </a:extLst>
          </p:cNvPr>
          <p:cNvSpPr/>
          <p:nvPr/>
        </p:nvSpPr>
        <p:spPr>
          <a:xfrm>
            <a:off x="6353118" y="1834117"/>
            <a:ext cx="166255" cy="243010"/>
          </a:xfrm>
          <a:prstGeom prst="star4">
            <a:avLst/>
          </a:prstGeom>
          <a:solidFill>
            <a:srgbClr val="FFFFFF"/>
          </a:soli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E8439750-98EC-4E0A-A09E-94C36C493EDC}"/>
              </a:ext>
            </a:extLst>
          </p:cNvPr>
          <p:cNvSpPr txBox="1"/>
          <p:nvPr/>
        </p:nvSpPr>
        <p:spPr>
          <a:xfrm>
            <a:off x="4837244" y="1817755"/>
            <a:ext cx="1136772" cy="246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Talent Review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CDE861-6E2D-4BA4-BFFA-85DF786EB025}"/>
              </a:ext>
            </a:extLst>
          </p:cNvPr>
          <p:cNvSpPr txBox="1"/>
          <p:nvPr/>
        </p:nvSpPr>
        <p:spPr>
          <a:xfrm>
            <a:off x="4053481" y="1967912"/>
            <a:ext cx="930660" cy="307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Assess Potential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April 1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st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to 26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895E1C2-DC62-450C-9452-D4BB18B84094}"/>
              </a:ext>
            </a:extLst>
          </p:cNvPr>
          <p:cNvSpPr txBox="1"/>
          <p:nvPr/>
        </p:nvSpPr>
        <p:spPr>
          <a:xfrm>
            <a:off x="4943872" y="1963390"/>
            <a:ext cx="1477091" cy="307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Country/Division Calibration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April 26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to June 11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DB684815-1EE8-428F-B72A-3CD0067FE07A}"/>
              </a:ext>
            </a:extLst>
          </p:cNvPr>
          <p:cNvSpPr txBox="1"/>
          <p:nvPr/>
        </p:nvSpPr>
        <p:spPr>
          <a:xfrm>
            <a:off x="6096000" y="1978928"/>
            <a:ext cx="7200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ELT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</a:rPr>
              <a:t>June 24</a:t>
            </a:r>
            <a:r>
              <a:rPr lang="en-US" sz="7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</a:rPr>
              <a:t>th</a:t>
            </a:r>
            <a:r>
              <a:rPr lang="en-US" sz="7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</a:rPr>
              <a:t> 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FF48034-3CBA-44D4-BC1C-AB22FAEF8C5E}"/>
              </a:ext>
            </a:extLst>
          </p:cNvPr>
          <p:cNvSpPr txBox="1"/>
          <p:nvPr/>
        </p:nvSpPr>
        <p:spPr>
          <a:xfrm>
            <a:off x="4028143" y="2320741"/>
            <a:ext cx="117837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7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April 1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st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to July 16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  <p:sp>
        <p:nvSpPr>
          <p:cNvPr id="59" name="Text Placeholder 3">
            <a:extLst>
              <a:ext uri="{FF2B5EF4-FFF2-40B4-BE49-F238E27FC236}">
                <a16:creationId xmlns:a16="http://schemas.microsoft.com/office/drawing/2014/main" id="{3CD127C5-65AB-4CAE-A4C0-EA02528C3676}"/>
              </a:ext>
            </a:extLst>
          </p:cNvPr>
          <p:cNvSpPr txBox="1">
            <a:spLocks/>
          </p:cNvSpPr>
          <p:nvPr/>
        </p:nvSpPr>
        <p:spPr>
          <a:xfrm>
            <a:off x="191344" y="4518693"/>
            <a:ext cx="4113957" cy="171861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Development plan: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Reach not only quantitative but qualitative results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Simplified development plan template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Focus on 70 and 20 parts of Ipsen learning model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Discussion guides, communication dedicated to managers/employees and workshop for managers/HR</a:t>
            </a:r>
            <a:endParaRPr kumimoji="0" lang="en-US" sz="100" b="0" i="0" u="none" strike="noStrike" kern="1200" cap="none" spc="0" normalizeH="0" baseline="0" noProof="0" dirty="0">
              <a:ln>
                <a:noFill/>
              </a:ln>
              <a:solidFill>
                <a:srgbClr val="003C68"/>
              </a:solidFill>
              <a:effectLst/>
              <a:uLnTx/>
              <a:uFillTx/>
              <a:latin typeface="PF Highway Sans Pro" charset="0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4113C883-129F-4E5F-ADBD-A8B3B90796D5}"/>
              </a:ext>
            </a:extLst>
          </p:cNvPr>
          <p:cNvSpPr/>
          <p:nvPr/>
        </p:nvSpPr>
        <p:spPr>
          <a:xfrm>
            <a:off x="1491048" y="2968813"/>
            <a:ext cx="10305595" cy="316171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9525" cap="flat" cmpd="sng" algn="ctr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en-US" sz="1000" kern="0" dirty="0">
                <a:solidFill>
                  <a:srgbClr val="FFFFFF"/>
                </a:solidFill>
                <a:latin typeface="Raleway"/>
              </a:rPr>
              <a:t>Continuous Feedback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04DDD09-AF46-4359-B504-088DB7D1FF2A}"/>
              </a:ext>
            </a:extLst>
          </p:cNvPr>
          <p:cNvSpPr txBox="1"/>
          <p:nvPr/>
        </p:nvSpPr>
        <p:spPr>
          <a:xfrm flipH="1">
            <a:off x="695400" y="3010624"/>
            <a:ext cx="238733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1" u="none" strike="noStrike" kern="1200" cap="none" spc="0" normalizeH="0" baseline="0" noProof="0">
                <a:ln>
                  <a:noFill/>
                </a:ln>
                <a:solidFill>
                  <a:srgbClr val="033E51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Feedback</a:t>
            </a:r>
            <a:endParaRPr kumimoji="0" lang="en-US" sz="1000" b="1" i="1" u="none" strike="noStrike" kern="1200" cap="none" spc="0" normalizeH="0" baseline="0" noProof="0" dirty="0">
              <a:ln>
                <a:noFill/>
              </a:ln>
              <a:solidFill>
                <a:srgbClr val="033E51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22310E86-618E-4CA2-AD71-2DD72293BFB2}"/>
              </a:ext>
            </a:extLst>
          </p:cNvPr>
          <p:cNvSpPr txBox="1">
            <a:spLocks/>
          </p:cNvSpPr>
          <p:nvPr/>
        </p:nvSpPr>
        <p:spPr>
          <a:xfrm>
            <a:off x="4485335" y="4518692"/>
            <a:ext cx="3777865" cy="171861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Talent Review: 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Assessment of all Ipsen employees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Ensure identification of early in career top talent/next generation leader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Optimize use of iPeople tool to get accurate talent data</a:t>
            </a:r>
          </a:p>
        </p:txBody>
      </p:sp>
      <p:sp>
        <p:nvSpPr>
          <p:cNvPr id="43" name="Text Placeholder 3">
            <a:extLst>
              <a:ext uri="{FF2B5EF4-FFF2-40B4-BE49-F238E27FC236}">
                <a16:creationId xmlns:a16="http://schemas.microsoft.com/office/drawing/2014/main" id="{F3289480-EF8F-4129-AF67-716A1E21A2C3}"/>
              </a:ext>
            </a:extLst>
          </p:cNvPr>
          <p:cNvSpPr txBox="1">
            <a:spLocks/>
          </p:cNvSpPr>
          <p:nvPr/>
        </p:nvSpPr>
        <p:spPr>
          <a:xfrm>
            <a:off x="1559496" y="3648349"/>
            <a:ext cx="9073008" cy="55543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Processes aligned in time to have simultaneously talent reviews &amp; development plans nurturing one another with continuous feedback and respect of diversity and inclusion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B08807F-69FA-40D2-A7ED-68BAC7E883B1}"/>
              </a:ext>
            </a:extLst>
          </p:cNvPr>
          <p:cNvSpPr/>
          <p:nvPr/>
        </p:nvSpPr>
        <p:spPr>
          <a:xfrm>
            <a:off x="4928607" y="2021392"/>
            <a:ext cx="1337067" cy="230931"/>
          </a:xfrm>
          <a:prstGeom prst="roundRect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9C719BD0-CF6D-4A39-9345-3DA27ACDF0C9}"/>
              </a:ext>
            </a:extLst>
          </p:cNvPr>
          <p:cNvSpPr/>
          <p:nvPr/>
        </p:nvSpPr>
        <p:spPr>
          <a:xfrm>
            <a:off x="4117938" y="2019371"/>
            <a:ext cx="761779" cy="238936"/>
          </a:xfrm>
          <a:prstGeom prst="roundRect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Text Placeholder 3">
            <a:extLst>
              <a:ext uri="{FF2B5EF4-FFF2-40B4-BE49-F238E27FC236}">
                <a16:creationId xmlns:a16="http://schemas.microsoft.com/office/drawing/2014/main" id="{F9182D13-86F1-42EE-9EDD-210339DB4740}"/>
              </a:ext>
            </a:extLst>
          </p:cNvPr>
          <p:cNvSpPr txBox="1">
            <a:spLocks/>
          </p:cNvSpPr>
          <p:nvPr/>
        </p:nvSpPr>
        <p:spPr>
          <a:xfrm>
            <a:off x="8443235" y="4518693"/>
            <a:ext cx="3636390" cy="171861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Feedback culture: 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Make Feedback a continuous initiative owned by all Ipsen employees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Educate and provide guidance to improve the Feedback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culture at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Ipsen (guides, eLearning, workshops)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Practice Feedback all along the year </a:t>
            </a:r>
          </a:p>
        </p:txBody>
      </p:sp>
      <p:sp>
        <p:nvSpPr>
          <p:cNvPr id="49" name="TextBox 57">
            <a:extLst>
              <a:ext uri="{FF2B5EF4-FFF2-40B4-BE49-F238E27FC236}">
                <a16:creationId xmlns:a16="http://schemas.microsoft.com/office/drawing/2014/main" id="{21E4521B-A19E-45DF-8F40-BC38278DCEF4}"/>
              </a:ext>
            </a:extLst>
          </p:cNvPr>
          <p:cNvSpPr txBox="1"/>
          <p:nvPr/>
        </p:nvSpPr>
        <p:spPr>
          <a:xfrm>
            <a:off x="4055899" y="1649355"/>
            <a:ext cx="117837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7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April 1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st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to July 1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st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01999223"/>
      </p:ext>
    </p:extLst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B362531-8D6E-47F1-825F-056A5B957A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01928" y="188640"/>
            <a:ext cx="10850656" cy="528395"/>
          </a:xfrm>
        </p:spPr>
        <p:txBody>
          <a:bodyPr/>
          <a:lstStyle/>
          <a:p>
            <a:r>
              <a:rPr lang="fr-FR" sz="3600" dirty="0"/>
              <a:t>2021 iDevelop </a:t>
            </a:r>
            <a:r>
              <a:rPr lang="fr-FR" sz="2000" dirty="0"/>
              <a:t>(Development Plan &amp; Talent Review) </a:t>
            </a:r>
            <a:r>
              <a:rPr lang="fr-FR" sz="3600" dirty="0"/>
              <a:t>- Actions Timeline</a:t>
            </a:r>
            <a:endParaRPr lang="en-US" sz="3600" dirty="0"/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2AA8B690-96C9-4ED0-9B9D-3A530D4C42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3768589"/>
              </p:ext>
            </p:extLst>
          </p:nvPr>
        </p:nvGraphicFramePr>
        <p:xfrm>
          <a:off x="24680" y="980728"/>
          <a:ext cx="12192000" cy="5748496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2824976">
                  <a:extLst>
                    <a:ext uri="{9D8B030D-6E8A-4147-A177-3AD203B41FA5}">
                      <a16:colId xmlns:a16="http://schemas.microsoft.com/office/drawing/2014/main" val="739349559"/>
                    </a:ext>
                  </a:extLst>
                </a:gridCol>
                <a:gridCol w="3419707">
                  <a:extLst>
                    <a:ext uri="{9D8B030D-6E8A-4147-A177-3AD203B41FA5}">
                      <a16:colId xmlns:a16="http://schemas.microsoft.com/office/drawing/2014/main" val="3645285891"/>
                    </a:ext>
                  </a:extLst>
                </a:gridCol>
                <a:gridCol w="4311805">
                  <a:extLst>
                    <a:ext uri="{9D8B030D-6E8A-4147-A177-3AD203B41FA5}">
                      <a16:colId xmlns:a16="http://schemas.microsoft.com/office/drawing/2014/main" val="2464335222"/>
                    </a:ext>
                  </a:extLst>
                </a:gridCol>
                <a:gridCol w="1635512">
                  <a:extLst>
                    <a:ext uri="{9D8B030D-6E8A-4147-A177-3AD203B41FA5}">
                      <a16:colId xmlns:a16="http://schemas.microsoft.com/office/drawing/2014/main" val="3264296892"/>
                    </a:ext>
                  </a:extLst>
                </a:gridCol>
              </a:tblGrid>
              <a:tr h="0"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600" b="1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Actions for BHRs, Site HRs and Talent Partners  (</a:t>
                      </a:r>
                      <a:r>
                        <a:rPr lang="en-US" sz="1400" b="1" kern="1200" noProof="0" dirty="0">
                          <a:solidFill>
                            <a:srgbClr val="003C68"/>
                          </a:solidFill>
                          <a:highlight>
                            <a:srgbClr val="00FFFF"/>
                          </a:highlight>
                          <a:latin typeface="+mn-lt"/>
                          <a:ea typeface="+mn-ea"/>
                          <a:cs typeface="+mn-cs"/>
                          <a:sym typeface="Arial"/>
                        </a:rPr>
                        <a:t>please pencil dates in your calendar &amp; start scheduling</a:t>
                      </a:r>
                      <a:r>
                        <a:rPr lang="en-US" sz="1600" b="1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600" b="1" kern="120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12700" cmpd="sng">
                      <a:noFill/>
                    </a:ln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400" b="1" kern="120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567640"/>
                  </a:ext>
                </a:extLst>
              </a:tr>
              <a:tr h="180596">
                <a:tc>
                  <a:txBody>
                    <a:bodyPr/>
                    <a:lstStyle/>
                    <a:p>
                      <a:pPr marL="8890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sym typeface="Arial"/>
                        </a:rPr>
                        <a:t>Actions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68288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sym typeface="Arial"/>
                        </a:rPr>
                        <a:t>Development Plan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68288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sym typeface="Arial"/>
                        </a:rPr>
                        <a:t>Talent Review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Dates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kern="1200" baseline="3000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6325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1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Attend meeting via Teams </a:t>
                      </a:r>
                    </a:p>
                    <a:p>
                      <a:pPr marL="0" marR="0" lvl="1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Ask questions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HR Training  (presented by TM &amp; HRIS) for BHRs, Site HRs, Talent Partners</a:t>
                      </a:r>
                      <a:br>
                        <a:rPr lang="en-US" sz="14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2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Session will be recorded, slide deck sent. </a:t>
                      </a:r>
                      <a:endParaRPr lang="en-US" sz="1400" b="1" noProof="0" dirty="0">
                        <a:solidFill>
                          <a:srgbClr val="2898D4"/>
                        </a:solidFill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400" b="1" noProof="0" dirty="0">
                        <a:solidFill>
                          <a:srgbClr val="2898D4"/>
                        </a:solidFill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March 25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13:30-15:00 CET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1334718"/>
                  </a:ext>
                </a:extLst>
              </a:tr>
              <a:tr h="100377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Materials ready for translation and deployment: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Emails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Managers Training slide deck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Mail Chimp ready for campaign launch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u="sng" kern="1200" baseline="0" noProof="0" dirty="0">
                          <a:solidFill>
                            <a:srgbClr val="003C68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Audience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: 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all employees 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Mail Chimp ready for campaign launch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u="sng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Audience:</a:t>
                      </a:r>
                      <a:r>
                        <a:rPr lang="en-US" sz="1200" b="0" u="none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all HRs &amp; managers with focus on all employee potential assessments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b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b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March 25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endParaRPr lang="en-US" sz="1400" b="1" kern="1200" baseline="3000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kern="1200" baseline="3000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3974756"/>
                  </a:ext>
                </a:extLst>
              </a:tr>
              <a:tr h="11760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Schedule  and perform </a:t>
                      </a:r>
                      <a:b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</a:b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Managers training sessions </a:t>
                      </a:r>
                      <a:b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</a:br>
                      <a:endParaRPr lang="en-US" sz="1400" b="1" noProof="0" dirty="0">
                        <a:solidFill>
                          <a:srgbClr val="2898D4"/>
                        </a:solidFill>
                        <a:sym typeface="Arial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Focus on </a:t>
                      </a:r>
                      <a:r>
                        <a:rPr lang="en-US" sz="14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: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Defining development needs &amp; actions based on 70-20-10 learning model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Talent data update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Feedback culture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Focus on </a:t>
                      </a:r>
                      <a:r>
                        <a:rPr lang="en-US" sz="14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:</a:t>
                      </a:r>
                      <a:endParaRPr lang="en-US" sz="1400" dirty="0"/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</a:rPr>
                        <a:t>Performing all GLT  + all employees’ potential assessment by April 26th 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Identifying critical positions, defining succession plans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kern="1200" baseline="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kern="1200" baseline="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First week of April</a:t>
                      </a:r>
                      <a:endParaRPr lang="en-US" sz="1400" b="1" kern="1200" baseline="3000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kern="1200" baseline="3000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4327615"/>
                  </a:ext>
                </a:extLst>
              </a:tr>
              <a:tr h="3313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Monitor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endParaRPr lang="en-US" sz="12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Completion of all GLT and all employees’ potential assessment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April</a:t>
                      </a:r>
                      <a:b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2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(deadline April 26</a:t>
                      </a:r>
                      <a:r>
                        <a:rPr lang="en-US" sz="12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2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)</a:t>
                      </a:r>
                      <a:endParaRPr lang="en-US" sz="1400" b="1" kern="1200" baseline="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0242489"/>
                  </a:ext>
                </a:extLst>
              </a:tr>
              <a:tr h="54910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Schedule Meeting with Manager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endParaRPr lang="en-US" sz="12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Support on GLT + employees’ potential assessments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Identify and/or review critical positions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Define succession plans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Before Talent Review meeting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9478"/>
                  </a:ext>
                </a:extLst>
              </a:tr>
              <a:tr h="42570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Schedule Talent Review meeting 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en-US" sz="12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>
                          <a:tab pos="444500" algn="l"/>
                        </a:tabLst>
                        <a:defRPr/>
                      </a:pPr>
                      <a:r>
                        <a:rPr lang="en-US" sz="1200" b="0" kern="1200" baseline="0" noProof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Step 1: </a:t>
                      </a:r>
                      <a:r>
                        <a:rPr lang="en-US" sz="1200" b="0" kern="1200" baseline="0" noProof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Perform country/function talent review meeting (calib.)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US" sz="1200" b="0" kern="1200" baseline="0" noProof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Step 2: </a:t>
                      </a:r>
                      <a:r>
                        <a:rPr lang="en-US" sz="1200" b="0" kern="1200" baseline="0" noProof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Perform Division talent review meeting (calibration)</a:t>
                      </a:r>
                      <a:endParaRPr lang="en-US" sz="12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April 26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- June 11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endParaRPr lang="en-US" sz="1400" b="1" kern="1200" baseline="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1913651"/>
                  </a:ext>
                </a:extLst>
              </a:tr>
              <a:tr h="38827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Monitor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  <a:defRPr/>
                      </a:pPr>
                      <a:r>
                        <a:rPr lang="en-US" sz="12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Development plan completion rate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  <a:defRPr/>
                      </a:pPr>
                      <a:r>
                        <a:rPr lang="en-US" sz="12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Development plan quality (% of 70-20-10 actions, random check  and adhoc actions for empty fields)</a:t>
                      </a:r>
                      <a:endParaRPr lang="en-US" sz="14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  <a:defRPr/>
                      </a:pPr>
                      <a:endParaRPr lang="en-US" sz="14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b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April 1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st</a:t>
                      </a: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 - July 16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333333"/>
                  </a:ext>
                </a:extLst>
              </a:tr>
            </a:tbl>
          </a:graphicData>
        </a:graphic>
      </p:graphicFrame>
      <p:sp>
        <p:nvSpPr>
          <p:cNvPr id="9" name="Oval 62">
            <a:extLst>
              <a:ext uri="{FF2B5EF4-FFF2-40B4-BE49-F238E27FC236}">
                <a16:creationId xmlns:a16="http://schemas.microsoft.com/office/drawing/2014/main" id="{8F3D3989-4BB6-4F69-BC9D-563EB85C17C0}"/>
              </a:ext>
            </a:extLst>
          </p:cNvPr>
          <p:cNvSpPr/>
          <p:nvPr/>
        </p:nvSpPr>
        <p:spPr bwMode="ltGray">
          <a:xfrm>
            <a:off x="11352584" y="116632"/>
            <a:ext cx="553280" cy="528395"/>
          </a:xfrm>
          <a:prstGeom prst="ellipse">
            <a:avLst/>
          </a:prstGeom>
          <a:solidFill>
            <a:srgbClr val="FFFFFF"/>
          </a:solidFill>
          <a:ln w="12700" cap="flat" cmpd="sng" algn="ctr">
            <a:solidFill>
              <a:srgbClr val="1C94A1"/>
            </a:solidFill>
            <a:prstDash val="lgDashDot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itchFamily="18" charset="0"/>
              <a:ea typeface="+mn-ea"/>
              <a:cs typeface="+mn-cs"/>
            </a:endParaRPr>
          </a:p>
        </p:txBody>
      </p:sp>
      <p:pic>
        <p:nvPicPr>
          <p:cNvPr id="10" name="Image 95">
            <a:extLst>
              <a:ext uri="{FF2B5EF4-FFF2-40B4-BE49-F238E27FC236}">
                <a16:creationId xmlns:a16="http://schemas.microsoft.com/office/drawing/2014/main" id="{5A8B6423-694C-48E0-BB7E-D8F5BAFBD27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42258" y="135763"/>
            <a:ext cx="464301" cy="447895"/>
          </a:xfrm>
          <a:prstGeom prst="rect">
            <a:avLst/>
          </a:prstGeom>
        </p:spPr>
      </p:pic>
      <p:sp>
        <p:nvSpPr>
          <p:cNvPr id="6" name="Rectangle: Diagonal Corners Snipped 10">
            <a:extLst>
              <a:ext uri="{FF2B5EF4-FFF2-40B4-BE49-F238E27FC236}">
                <a16:creationId xmlns:a16="http://schemas.microsoft.com/office/drawing/2014/main" id="{35D8FF7C-0C1B-4E4B-9E60-C77611665CE2}"/>
              </a:ext>
            </a:extLst>
          </p:cNvPr>
          <p:cNvSpPr/>
          <p:nvPr/>
        </p:nvSpPr>
        <p:spPr>
          <a:xfrm>
            <a:off x="1775520" y="4237892"/>
            <a:ext cx="1015999" cy="545922"/>
          </a:xfrm>
          <a:prstGeom prst="snip2DiagRect">
            <a:avLst/>
          </a:prstGeom>
          <a:solidFill>
            <a:srgbClr val="FFFFFF"/>
          </a:solidFill>
          <a:ln w="9525" cap="flat" cmpd="sng" algn="ctr">
            <a:solidFill>
              <a:srgbClr val="C2DFE5">
                <a:shade val="95000"/>
                <a:satMod val="105000"/>
              </a:srgbClr>
            </a:solidFill>
            <a:prstDash val="solid"/>
          </a:ln>
          <a:effectLst>
            <a:outerShdw blurRad="50800" dist="38100" dir="2700000" algn="tl" rotWithShape="0">
              <a:srgbClr val="0B4055">
                <a:lumMod val="50000"/>
                <a:lumOff val="50000"/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1" i="0" u="none" strike="noStrike" kern="0" cap="none" spc="0" normalizeH="0" baseline="0" noProof="0" dirty="0">
                <a:ln>
                  <a:noFill/>
                </a:ln>
                <a:solidFill>
                  <a:srgbClr val="0B405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Start running reports regularly</a:t>
            </a:r>
          </a:p>
        </p:txBody>
      </p:sp>
      <p:sp>
        <p:nvSpPr>
          <p:cNvPr id="7" name="Rectangle: Diagonal Corners Snipped 11">
            <a:extLst>
              <a:ext uri="{FF2B5EF4-FFF2-40B4-BE49-F238E27FC236}">
                <a16:creationId xmlns:a16="http://schemas.microsoft.com/office/drawing/2014/main" id="{395164D5-B6C4-46AA-AEF1-B38BA4230A34}"/>
              </a:ext>
            </a:extLst>
          </p:cNvPr>
          <p:cNvSpPr/>
          <p:nvPr/>
        </p:nvSpPr>
        <p:spPr>
          <a:xfrm>
            <a:off x="1775520" y="5997570"/>
            <a:ext cx="1015999" cy="653144"/>
          </a:xfrm>
          <a:prstGeom prst="snip2DiagRect">
            <a:avLst/>
          </a:prstGeom>
          <a:solidFill>
            <a:srgbClr val="FFFFFF"/>
          </a:solidFill>
          <a:ln w="9525" cap="flat" cmpd="sng" algn="ctr">
            <a:solidFill>
              <a:srgbClr val="C2DFE5">
                <a:shade val="95000"/>
                <a:satMod val="105000"/>
              </a:srgbClr>
            </a:solidFill>
            <a:prstDash val="solid"/>
          </a:ln>
          <a:effectLst>
            <a:outerShdw blurRad="50800" dist="38100" dir="2700000" algn="tl" rotWithShape="0">
              <a:srgbClr val="0B4055">
                <a:lumMod val="50000"/>
                <a:lumOff val="50000"/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1" i="0" u="none" strike="noStrike" kern="0" cap="none" spc="0" normalizeH="0" baseline="0" noProof="0" dirty="0">
                <a:ln>
                  <a:noFill/>
                </a:ln>
                <a:solidFill>
                  <a:srgbClr val="0B405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Start running reports regularly</a:t>
            </a:r>
          </a:p>
        </p:txBody>
      </p:sp>
    </p:spTree>
    <p:extLst>
      <p:ext uri="{BB962C8B-B14F-4D97-AF65-F5344CB8AC3E}">
        <p14:creationId xmlns:p14="http://schemas.microsoft.com/office/powerpoint/2010/main" val="227986505"/>
      </p:ext>
    </p:extLst>
  </p:cSld>
  <p:clrMapOvr>
    <a:masterClrMapping/>
  </p:clrMapOvr>
  <p:transition spd="slow">
    <p:push dir="u"/>
  </p:transition>
</p:sld>
</file>

<file path=ppt/theme/theme1.xml><?xml version="1.0" encoding="utf-8"?>
<a:theme xmlns:a="http://schemas.openxmlformats.org/drawingml/2006/main" name="Office Theme">
  <a:themeElements>
    <a:clrScheme name="Subtitle 16pt">
      <a:dk1>
        <a:srgbClr val="2C2924"/>
      </a:dk1>
      <a:lt1>
        <a:srgbClr val="FFFFFF"/>
      </a:lt1>
      <a:dk2>
        <a:srgbClr val="8C1A1E"/>
      </a:dk2>
      <a:lt2>
        <a:srgbClr val="D9BDBE"/>
      </a:lt2>
      <a:accent1>
        <a:srgbClr val="EBE8E5"/>
      </a:accent1>
      <a:accent2>
        <a:srgbClr val="002F56"/>
      </a:accent2>
      <a:accent3>
        <a:srgbClr val="7F96AA"/>
      </a:accent3>
      <a:accent4>
        <a:srgbClr val="00B5E1"/>
      </a:accent4>
      <a:accent5>
        <a:srgbClr val="7AD1E8"/>
      </a:accent5>
      <a:accent6>
        <a:srgbClr val="C3D6E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ception personnalisée">
  <a:themeElements>
    <a:clrScheme name="Bureau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ureau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15304</TotalTime>
  <Words>487</Words>
  <Application>Microsoft Office PowerPoint</Application>
  <PresentationFormat>Grand écran</PresentationFormat>
  <Paragraphs>94</Paragraphs>
  <Slides>2</Slides>
  <Notes>0</Notes>
  <HiddenSlides>0</HiddenSlides>
  <MMClips>0</MMClips>
  <ScaleCrop>false</ScaleCrop>
  <HeadingPairs>
    <vt:vector size="6" baseType="variant">
      <vt:variant>
        <vt:lpstr>Polices utilisées</vt:lpstr>
      </vt:variant>
      <vt:variant>
        <vt:i4>8</vt:i4>
      </vt:variant>
      <vt:variant>
        <vt:lpstr>Thème</vt:lpstr>
      </vt:variant>
      <vt:variant>
        <vt:i4>2</vt:i4>
      </vt:variant>
      <vt:variant>
        <vt:lpstr>Titres des diapositives</vt:lpstr>
      </vt:variant>
      <vt:variant>
        <vt:i4>2</vt:i4>
      </vt:variant>
    </vt:vector>
  </HeadingPairs>
  <TitlesOfParts>
    <vt:vector size="12" baseType="lpstr">
      <vt:lpstr>Arial</vt:lpstr>
      <vt:lpstr>Calibri</vt:lpstr>
      <vt:lpstr>Calibri Light</vt:lpstr>
      <vt:lpstr>Georgia</vt:lpstr>
      <vt:lpstr>PF Highway Sans Pro</vt:lpstr>
      <vt:lpstr>PF Highway Sans Pro Medium</vt:lpstr>
      <vt:lpstr>Raleway</vt:lpstr>
      <vt:lpstr>Wingdings</vt:lpstr>
      <vt:lpstr>Office Theme</vt:lpstr>
      <vt:lpstr>Conception personnalisée</vt:lpstr>
      <vt:lpstr>2021: Bring Talent Management to the next level</vt:lpstr>
      <vt:lpstr>2021 iDevelop (Development Plan &amp; Talent Review) - Actions Timeline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Talent Management and Engagement</dc:title>
  <dc:creator>Nathalie MAIRE</dc:creator>
  <cp:lastModifiedBy>Mirjana LE FRIEC</cp:lastModifiedBy>
  <cp:revision>575</cp:revision>
  <cp:lastPrinted>2020-01-08T09:30:10Z</cp:lastPrinted>
  <dcterms:created xsi:type="dcterms:W3CDTF">2019-10-01T06:44:00Z</dcterms:created>
  <dcterms:modified xsi:type="dcterms:W3CDTF">2021-03-11T19:35:13Z</dcterms:modified>
</cp:coreProperties>
</file>